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A0683F-17AB-4CC7-9C65-A94EE8D27B3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FC7BAD-AC2F-489F-9E0A-EA30AEC15445}">
      <dgm:prSet phldrT="[Текст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dirty="0" smtClean="0"/>
            <a:t>ПРАВИЛЬНО</a:t>
          </a:r>
          <a:endParaRPr lang="ru-RU" dirty="0"/>
        </a:p>
      </dgm:t>
    </dgm:pt>
    <dgm:pt modelId="{E68B0A44-B8DC-49F8-A251-1384B1738529}" type="parTrans" cxnId="{8E766019-F199-4D22-A040-8B12B3FA5BD7}">
      <dgm:prSet/>
      <dgm:spPr/>
      <dgm:t>
        <a:bodyPr/>
        <a:lstStyle/>
        <a:p>
          <a:endParaRPr lang="ru-RU"/>
        </a:p>
      </dgm:t>
    </dgm:pt>
    <dgm:pt modelId="{4894492D-5EFA-480A-BB28-6C78C92D5834}" type="sibTrans" cxnId="{8E766019-F199-4D22-A040-8B12B3FA5BD7}">
      <dgm:prSet/>
      <dgm:spPr/>
      <dgm:t>
        <a:bodyPr/>
        <a:lstStyle/>
        <a:p>
          <a:endParaRPr lang="ru-RU"/>
        </a:p>
      </dgm:t>
    </dgm:pt>
    <dgm:pt modelId="{45A88EE5-6A6E-45BA-A5BD-C12DBC2943E3}">
      <dgm:prSet phldrT="[Текст]" custT="1"/>
      <dgm:spPr/>
      <dgm:t>
        <a:bodyPr/>
        <a:lstStyle/>
        <a:p>
          <a:r>
            <a:rPr lang="ru-RU" sz="2000" dirty="0" smtClean="0"/>
            <a:t>Не бегай по лужам </a:t>
          </a:r>
          <a:endParaRPr lang="ru-RU" sz="2000" dirty="0"/>
        </a:p>
      </dgm:t>
    </dgm:pt>
    <dgm:pt modelId="{FBC5DDD7-E7CC-49E8-86DC-35FB85720E4B}" type="parTrans" cxnId="{C0654B21-A7B2-4F5F-96DF-9F887A5B4F70}">
      <dgm:prSet/>
      <dgm:spPr/>
      <dgm:t>
        <a:bodyPr/>
        <a:lstStyle/>
        <a:p>
          <a:endParaRPr lang="ru-RU"/>
        </a:p>
      </dgm:t>
    </dgm:pt>
    <dgm:pt modelId="{FADA3E1A-902D-4318-A284-21ED21345B08}" type="sibTrans" cxnId="{C0654B21-A7B2-4F5F-96DF-9F887A5B4F70}">
      <dgm:prSet/>
      <dgm:spPr/>
      <dgm:t>
        <a:bodyPr/>
        <a:lstStyle/>
        <a:p>
          <a:endParaRPr lang="ru-RU"/>
        </a:p>
      </dgm:t>
    </dgm:pt>
    <dgm:pt modelId="{8765FFDE-EBDB-44A9-AA3C-B41A4899C245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000" dirty="0" smtClean="0"/>
            <a:t>Обойди лужу…</a:t>
          </a:r>
          <a:endParaRPr lang="ru-RU" sz="2000" dirty="0"/>
        </a:p>
      </dgm:t>
    </dgm:pt>
    <dgm:pt modelId="{7C8F02F7-4906-46EF-B7F5-A4B397FA4626}" type="parTrans" cxnId="{FCD2A105-7FAE-40DE-B096-BEA8AA665CED}">
      <dgm:prSet/>
      <dgm:spPr/>
      <dgm:t>
        <a:bodyPr/>
        <a:lstStyle/>
        <a:p>
          <a:endParaRPr lang="ru-RU"/>
        </a:p>
      </dgm:t>
    </dgm:pt>
    <dgm:pt modelId="{E2960057-A137-480C-96A7-2E5B63C1747D}" type="sibTrans" cxnId="{FCD2A105-7FAE-40DE-B096-BEA8AA665CED}">
      <dgm:prSet/>
      <dgm:spPr/>
      <dgm:t>
        <a:bodyPr/>
        <a:lstStyle/>
        <a:p>
          <a:endParaRPr lang="ru-RU"/>
        </a:p>
      </dgm:t>
    </dgm:pt>
    <dgm:pt modelId="{955583D8-A0E4-427D-9D47-AFE753FFFB32}">
      <dgm:prSet phldrT="[Текст]" custT="1"/>
      <dgm:spPr/>
      <dgm:t>
        <a:bodyPr/>
        <a:lstStyle/>
        <a:p>
          <a:r>
            <a:rPr lang="ru-RU" sz="2400" dirty="0" smtClean="0"/>
            <a:t>Опять беспорядок</a:t>
          </a:r>
          <a:endParaRPr lang="ru-RU" sz="2400" dirty="0"/>
        </a:p>
      </dgm:t>
    </dgm:pt>
    <dgm:pt modelId="{401877A2-B1F1-4471-BB45-367A0A0690DD}" type="parTrans" cxnId="{58F2E4D9-713A-4E52-ACA1-957AA309DB49}">
      <dgm:prSet/>
      <dgm:spPr/>
      <dgm:t>
        <a:bodyPr/>
        <a:lstStyle/>
        <a:p>
          <a:endParaRPr lang="ru-RU"/>
        </a:p>
      </dgm:t>
    </dgm:pt>
    <dgm:pt modelId="{E634CA63-447A-4EBD-BECE-F12FF71E4A1E}" type="sibTrans" cxnId="{58F2E4D9-713A-4E52-ACA1-957AA309DB49}">
      <dgm:prSet/>
      <dgm:spPr/>
      <dgm:t>
        <a:bodyPr/>
        <a:lstStyle/>
        <a:p>
          <a:endParaRPr lang="ru-RU"/>
        </a:p>
      </dgm:t>
    </dgm:pt>
    <dgm:pt modelId="{BFFEA2CC-1732-444F-9BFB-872E2B1FAF2A}">
      <dgm:prSet phldrT="[Текст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dirty="0" smtClean="0"/>
            <a:t>Убери, пожалуйста</a:t>
          </a:r>
          <a:endParaRPr lang="ru-RU" dirty="0"/>
        </a:p>
      </dgm:t>
    </dgm:pt>
    <dgm:pt modelId="{68B91C0C-2B9E-4C95-BC71-FD5E3CFC444F}" type="parTrans" cxnId="{574F65E6-2BCD-4B02-9117-E0C3C6888529}">
      <dgm:prSet/>
      <dgm:spPr/>
      <dgm:t>
        <a:bodyPr/>
        <a:lstStyle/>
        <a:p>
          <a:endParaRPr lang="ru-RU"/>
        </a:p>
      </dgm:t>
    </dgm:pt>
    <dgm:pt modelId="{60C0F97A-7CC2-4968-8AAE-588F0EF43001}" type="sibTrans" cxnId="{574F65E6-2BCD-4B02-9117-E0C3C6888529}">
      <dgm:prSet/>
      <dgm:spPr/>
      <dgm:t>
        <a:bodyPr/>
        <a:lstStyle/>
        <a:p>
          <a:endParaRPr lang="ru-RU"/>
        </a:p>
      </dgm:t>
    </dgm:pt>
    <dgm:pt modelId="{50DD061E-1339-471E-B7DE-B32B9ACECCDC}">
      <dgm:prSet phldrT="[Текст]" custT="1"/>
      <dgm:spPr>
        <a:solidFill>
          <a:schemeClr val="accent1"/>
        </a:solidFill>
      </dgm:spPr>
      <dgm:t>
        <a:bodyPr/>
        <a:lstStyle/>
        <a:p>
          <a:r>
            <a:rPr lang="ru-RU" sz="2400" dirty="0" smtClean="0"/>
            <a:t>НЕПРАВИЛЬНО</a:t>
          </a:r>
          <a:r>
            <a:rPr lang="ru-RU" sz="1800" dirty="0" smtClean="0"/>
            <a:t>  </a:t>
          </a:r>
          <a:endParaRPr lang="ru-RU" sz="1800" dirty="0"/>
        </a:p>
      </dgm:t>
    </dgm:pt>
    <dgm:pt modelId="{D93611DE-3AEB-45A1-9B73-FD6D76764B0F}" type="sibTrans" cxnId="{A2934C84-1D5F-4D32-8376-4CE841559084}">
      <dgm:prSet/>
      <dgm:spPr/>
      <dgm:t>
        <a:bodyPr/>
        <a:lstStyle/>
        <a:p>
          <a:endParaRPr lang="ru-RU"/>
        </a:p>
      </dgm:t>
    </dgm:pt>
    <dgm:pt modelId="{5C5947D0-4B10-4428-A904-19FF614964B9}" type="parTrans" cxnId="{A2934C84-1D5F-4D32-8376-4CE841559084}">
      <dgm:prSet/>
      <dgm:spPr/>
      <dgm:t>
        <a:bodyPr/>
        <a:lstStyle/>
        <a:p>
          <a:endParaRPr lang="ru-RU"/>
        </a:p>
      </dgm:t>
    </dgm:pt>
    <dgm:pt modelId="{D6924F92-8D34-4889-A082-D2347749215C}" type="pres">
      <dgm:prSet presAssocID="{E5A0683F-17AB-4CC7-9C65-A94EE8D27B38}" presName="Name0" presStyleCnt="0">
        <dgm:presLayoutVars>
          <dgm:dir/>
          <dgm:animLvl val="lvl"/>
          <dgm:resizeHandles val="exact"/>
        </dgm:presLayoutVars>
      </dgm:prSet>
      <dgm:spPr/>
    </dgm:pt>
    <dgm:pt modelId="{1F0ACA2C-BEAC-4D76-BD45-A02063C4A570}" type="pres">
      <dgm:prSet presAssocID="{50DD061E-1339-471E-B7DE-B32B9ACECCDC}" presName="linNode" presStyleCnt="0"/>
      <dgm:spPr/>
    </dgm:pt>
    <dgm:pt modelId="{89C9F5A7-A4A6-4701-A80B-AAB360405388}" type="pres">
      <dgm:prSet presAssocID="{50DD061E-1339-471E-B7DE-B32B9ACECCDC}" presName="parentText" presStyleLbl="node1" presStyleIdx="0" presStyleCnt="3" custScaleX="165601" custLinFactNeighborX="1355" custLinFactNeighborY="-1445">
        <dgm:presLayoutVars>
          <dgm:chMax val="1"/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  <dgm:pt modelId="{09E09946-9B3B-4E30-983D-75748E74356F}" type="pres">
      <dgm:prSet presAssocID="{50DD061E-1339-471E-B7DE-B32B9ACECCDC}" presName="descendantText" presStyleLbl="alignAccFollowNode1" presStyleIdx="0" presStyleCnt="3">
        <dgm:presLayoutVars>
          <dgm:bulletEnabled val="1"/>
        </dgm:presLayoutVars>
      </dgm:prSet>
      <dgm:spPr>
        <a:prstGeom prst="horizontalScroll">
          <a:avLst/>
        </a:prstGeom>
      </dgm:spPr>
      <dgm:t>
        <a:bodyPr/>
        <a:lstStyle/>
        <a:p>
          <a:endParaRPr lang="ru-RU"/>
        </a:p>
      </dgm:t>
    </dgm:pt>
    <dgm:pt modelId="{28A9CF25-BC26-426D-8BAF-A713F6296F30}" type="pres">
      <dgm:prSet presAssocID="{D93611DE-3AEB-45A1-9B73-FD6D76764B0F}" presName="sp" presStyleCnt="0"/>
      <dgm:spPr/>
    </dgm:pt>
    <dgm:pt modelId="{78943FF4-3C32-4C34-BC91-D38992A8D29E}" type="pres">
      <dgm:prSet presAssocID="{45A88EE5-6A6E-45BA-A5BD-C12DBC2943E3}" presName="linNode" presStyleCnt="0"/>
      <dgm:spPr/>
    </dgm:pt>
    <dgm:pt modelId="{1B32A5D8-F392-4599-9808-97A21603E6DE}" type="pres">
      <dgm:prSet presAssocID="{45A88EE5-6A6E-45BA-A5BD-C12DBC2943E3}" presName="parentText" presStyleLbl="node1" presStyleIdx="1" presStyleCnt="3" custScaleX="150514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8BAC6EAA-387E-44AB-95C4-376092AB4A73}" type="pres">
      <dgm:prSet presAssocID="{45A88EE5-6A6E-45BA-A5BD-C12DBC2943E3}" presName="descendantText" presStyleLbl="alignAccFollowNode1" presStyleIdx="1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C348D43D-8784-4627-9113-D1DF1A644CDD}" type="pres">
      <dgm:prSet presAssocID="{FADA3E1A-902D-4318-A284-21ED21345B08}" presName="sp" presStyleCnt="0"/>
      <dgm:spPr/>
    </dgm:pt>
    <dgm:pt modelId="{1A7AFA34-F9E8-4916-813E-3E52AC5F9D85}" type="pres">
      <dgm:prSet presAssocID="{955583D8-A0E4-427D-9D47-AFE753FFFB32}" presName="linNode" presStyleCnt="0"/>
      <dgm:spPr/>
    </dgm:pt>
    <dgm:pt modelId="{F36EA453-7DA2-4E9F-AB40-42661C6061DB}" type="pres">
      <dgm:prSet presAssocID="{955583D8-A0E4-427D-9D47-AFE753FFFB32}" presName="parentText" presStyleLbl="node1" presStyleIdx="2" presStyleCnt="3" custScaleX="143921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95924592-C878-4212-B584-7DD625F5096A}" type="pres">
      <dgm:prSet presAssocID="{955583D8-A0E4-427D-9D47-AFE753FFFB32}" presName="descendantText" presStyleLbl="alignAccFollowNode1" presStyleIdx="2" presStyleCnt="3" custScaleX="86876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</dgm:ptLst>
  <dgm:cxnLst>
    <dgm:cxn modelId="{51075179-6DED-42FB-B952-BEDD23358A0F}" type="presOf" srcId="{2BFC7BAD-AC2F-489F-9E0A-EA30AEC15445}" destId="{09E09946-9B3B-4E30-983D-75748E74356F}" srcOrd="0" destOrd="0" presId="urn:microsoft.com/office/officeart/2005/8/layout/vList5"/>
    <dgm:cxn modelId="{FCD2A105-7FAE-40DE-B096-BEA8AA665CED}" srcId="{45A88EE5-6A6E-45BA-A5BD-C12DBC2943E3}" destId="{8765FFDE-EBDB-44A9-AA3C-B41A4899C245}" srcOrd="0" destOrd="0" parTransId="{7C8F02F7-4906-46EF-B7F5-A4B397FA4626}" sibTransId="{E2960057-A137-480C-96A7-2E5B63C1747D}"/>
    <dgm:cxn modelId="{4FBFE11D-9CC5-4BD7-9134-4477C9F09BB9}" type="presOf" srcId="{8765FFDE-EBDB-44A9-AA3C-B41A4899C245}" destId="{8BAC6EAA-387E-44AB-95C4-376092AB4A73}" srcOrd="0" destOrd="0" presId="urn:microsoft.com/office/officeart/2005/8/layout/vList5"/>
    <dgm:cxn modelId="{F7B504A5-E6DA-440A-9F22-C2344B27CC55}" type="presOf" srcId="{BFFEA2CC-1732-444F-9BFB-872E2B1FAF2A}" destId="{95924592-C878-4212-B584-7DD625F5096A}" srcOrd="0" destOrd="0" presId="urn:microsoft.com/office/officeart/2005/8/layout/vList5"/>
    <dgm:cxn modelId="{2ABA5E7D-C68C-4F8A-AE49-9B55B1844219}" type="presOf" srcId="{955583D8-A0E4-427D-9D47-AFE753FFFB32}" destId="{F36EA453-7DA2-4E9F-AB40-42661C6061DB}" srcOrd="0" destOrd="0" presId="urn:microsoft.com/office/officeart/2005/8/layout/vList5"/>
    <dgm:cxn modelId="{58F2E4D9-713A-4E52-ACA1-957AA309DB49}" srcId="{E5A0683F-17AB-4CC7-9C65-A94EE8D27B38}" destId="{955583D8-A0E4-427D-9D47-AFE753FFFB32}" srcOrd="2" destOrd="0" parTransId="{401877A2-B1F1-4471-BB45-367A0A0690DD}" sibTransId="{E634CA63-447A-4EBD-BECE-F12FF71E4A1E}"/>
    <dgm:cxn modelId="{C0C8993D-92A3-45F0-8811-ED0A11789ED1}" type="presOf" srcId="{45A88EE5-6A6E-45BA-A5BD-C12DBC2943E3}" destId="{1B32A5D8-F392-4599-9808-97A21603E6DE}" srcOrd="0" destOrd="0" presId="urn:microsoft.com/office/officeart/2005/8/layout/vList5"/>
    <dgm:cxn modelId="{574F65E6-2BCD-4B02-9117-E0C3C6888529}" srcId="{955583D8-A0E4-427D-9D47-AFE753FFFB32}" destId="{BFFEA2CC-1732-444F-9BFB-872E2B1FAF2A}" srcOrd="0" destOrd="0" parTransId="{68B91C0C-2B9E-4C95-BC71-FD5E3CFC444F}" sibTransId="{60C0F97A-7CC2-4968-8AAE-588F0EF43001}"/>
    <dgm:cxn modelId="{C0654B21-A7B2-4F5F-96DF-9F887A5B4F70}" srcId="{E5A0683F-17AB-4CC7-9C65-A94EE8D27B38}" destId="{45A88EE5-6A6E-45BA-A5BD-C12DBC2943E3}" srcOrd="1" destOrd="0" parTransId="{FBC5DDD7-E7CC-49E8-86DC-35FB85720E4B}" sibTransId="{FADA3E1A-902D-4318-A284-21ED21345B08}"/>
    <dgm:cxn modelId="{5C3F77F6-C771-447B-AD08-438F24C03F87}" type="presOf" srcId="{E5A0683F-17AB-4CC7-9C65-A94EE8D27B38}" destId="{D6924F92-8D34-4889-A082-D2347749215C}" srcOrd="0" destOrd="0" presId="urn:microsoft.com/office/officeart/2005/8/layout/vList5"/>
    <dgm:cxn modelId="{38F11284-18A3-426D-938A-1C7B3CF39D86}" type="presOf" srcId="{50DD061E-1339-471E-B7DE-B32B9ACECCDC}" destId="{89C9F5A7-A4A6-4701-A80B-AAB360405388}" srcOrd="0" destOrd="0" presId="urn:microsoft.com/office/officeart/2005/8/layout/vList5"/>
    <dgm:cxn modelId="{A2934C84-1D5F-4D32-8376-4CE841559084}" srcId="{E5A0683F-17AB-4CC7-9C65-A94EE8D27B38}" destId="{50DD061E-1339-471E-B7DE-B32B9ACECCDC}" srcOrd="0" destOrd="0" parTransId="{5C5947D0-4B10-4428-A904-19FF614964B9}" sibTransId="{D93611DE-3AEB-45A1-9B73-FD6D76764B0F}"/>
    <dgm:cxn modelId="{8E766019-F199-4D22-A040-8B12B3FA5BD7}" srcId="{50DD061E-1339-471E-B7DE-B32B9ACECCDC}" destId="{2BFC7BAD-AC2F-489F-9E0A-EA30AEC15445}" srcOrd="0" destOrd="0" parTransId="{E68B0A44-B8DC-49F8-A251-1384B1738529}" sibTransId="{4894492D-5EFA-480A-BB28-6C78C92D5834}"/>
    <dgm:cxn modelId="{531265A8-D532-4A2B-80FD-3F9036AEAC72}" type="presParOf" srcId="{D6924F92-8D34-4889-A082-D2347749215C}" destId="{1F0ACA2C-BEAC-4D76-BD45-A02063C4A570}" srcOrd="0" destOrd="0" presId="urn:microsoft.com/office/officeart/2005/8/layout/vList5"/>
    <dgm:cxn modelId="{40660CAF-4B2A-4D6D-A406-902E5175A5B6}" type="presParOf" srcId="{1F0ACA2C-BEAC-4D76-BD45-A02063C4A570}" destId="{89C9F5A7-A4A6-4701-A80B-AAB360405388}" srcOrd="0" destOrd="0" presId="urn:microsoft.com/office/officeart/2005/8/layout/vList5"/>
    <dgm:cxn modelId="{8484DA92-645D-42AA-8B2D-D8D948324E14}" type="presParOf" srcId="{1F0ACA2C-BEAC-4D76-BD45-A02063C4A570}" destId="{09E09946-9B3B-4E30-983D-75748E74356F}" srcOrd="1" destOrd="0" presId="urn:microsoft.com/office/officeart/2005/8/layout/vList5"/>
    <dgm:cxn modelId="{9F5B3173-8BA7-4A96-8E29-95F7B1E2E591}" type="presParOf" srcId="{D6924F92-8D34-4889-A082-D2347749215C}" destId="{28A9CF25-BC26-426D-8BAF-A713F6296F30}" srcOrd="1" destOrd="0" presId="urn:microsoft.com/office/officeart/2005/8/layout/vList5"/>
    <dgm:cxn modelId="{10C92380-DC45-4366-AC30-310586DE90B7}" type="presParOf" srcId="{D6924F92-8D34-4889-A082-D2347749215C}" destId="{78943FF4-3C32-4C34-BC91-D38992A8D29E}" srcOrd="2" destOrd="0" presId="urn:microsoft.com/office/officeart/2005/8/layout/vList5"/>
    <dgm:cxn modelId="{80651ACA-ED51-48D5-AF79-EEC4A056E4D8}" type="presParOf" srcId="{78943FF4-3C32-4C34-BC91-D38992A8D29E}" destId="{1B32A5D8-F392-4599-9808-97A21603E6DE}" srcOrd="0" destOrd="0" presId="urn:microsoft.com/office/officeart/2005/8/layout/vList5"/>
    <dgm:cxn modelId="{C7A63907-D87C-4234-93D5-4C08A72E4078}" type="presParOf" srcId="{78943FF4-3C32-4C34-BC91-D38992A8D29E}" destId="{8BAC6EAA-387E-44AB-95C4-376092AB4A73}" srcOrd="1" destOrd="0" presId="urn:microsoft.com/office/officeart/2005/8/layout/vList5"/>
    <dgm:cxn modelId="{FE162B52-C1DA-4996-BB27-696101F67D80}" type="presParOf" srcId="{D6924F92-8D34-4889-A082-D2347749215C}" destId="{C348D43D-8784-4627-9113-D1DF1A644CDD}" srcOrd="3" destOrd="0" presId="urn:microsoft.com/office/officeart/2005/8/layout/vList5"/>
    <dgm:cxn modelId="{1D898ED2-4FCA-4DD7-98B7-00FDDC0BCFEA}" type="presParOf" srcId="{D6924F92-8D34-4889-A082-D2347749215C}" destId="{1A7AFA34-F9E8-4916-813E-3E52AC5F9D85}" srcOrd="4" destOrd="0" presId="urn:microsoft.com/office/officeart/2005/8/layout/vList5"/>
    <dgm:cxn modelId="{1D411B0D-B32F-4AC3-92D5-D8394CC2E4FE}" type="presParOf" srcId="{1A7AFA34-F9E8-4916-813E-3E52AC5F9D85}" destId="{F36EA453-7DA2-4E9F-AB40-42661C6061DB}" srcOrd="0" destOrd="0" presId="urn:microsoft.com/office/officeart/2005/8/layout/vList5"/>
    <dgm:cxn modelId="{58DC5471-1DD6-4390-9D7D-BCBED0B84709}" type="presParOf" srcId="{1A7AFA34-F9E8-4916-813E-3E52AC5F9D85}" destId="{95924592-C878-4212-B584-7DD625F5096A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2259A6-4075-49EC-AED1-20E1582B37B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1BBE4F-6872-4AA3-9E86-9C40BF11B865}">
      <dgm:prSet phldrT="[Текст]" custT="1"/>
      <dgm:spPr/>
      <dgm:t>
        <a:bodyPr/>
        <a:lstStyle/>
        <a:p>
          <a:r>
            <a:rPr lang="ru-RU" sz="2000" dirty="0" smtClean="0"/>
            <a:t>Поскользнешься </a:t>
          </a:r>
          <a:endParaRPr lang="ru-RU" sz="2000" dirty="0"/>
        </a:p>
      </dgm:t>
    </dgm:pt>
    <dgm:pt modelId="{7FD8816C-4F7C-4995-82E8-964038F45DC0}" type="parTrans" cxnId="{A1A83BDD-38B9-4EF2-8C45-FBE8B033D342}">
      <dgm:prSet/>
      <dgm:spPr/>
      <dgm:t>
        <a:bodyPr/>
        <a:lstStyle/>
        <a:p>
          <a:endParaRPr lang="ru-RU"/>
        </a:p>
      </dgm:t>
    </dgm:pt>
    <dgm:pt modelId="{984245C7-A0C1-4856-803B-FCA5796D7ED9}" type="sibTrans" cxnId="{A1A83BDD-38B9-4EF2-8C45-FBE8B033D342}">
      <dgm:prSet/>
      <dgm:spPr/>
      <dgm:t>
        <a:bodyPr/>
        <a:lstStyle/>
        <a:p>
          <a:endParaRPr lang="ru-RU"/>
        </a:p>
      </dgm:t>
    </dgm:pt>
    <dgm:pt modelId="{6283D8FB-1197-48EA-97B6-4732A53357DD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000" dirty="0" smtClean="0"/>
            <a:t>Внимательно смотри под ноги.</a:t>
          </a:r>
          <a:endParaRPr lang="ru-RU" sz="2000" dirty="0"/>
        </a:p>
      </dgm:t>
    </dgm:pt>
    <dgm:pt modelId="{D18DE00C-42F7-4ABC-930A-0817301F22DC}" type="parTrans" cxnId="{467A3EC2-8C15-4B15-B0A5-433D1B8C179E}">
      <dgm:prSet/>
      <dgm:spPr/>
      <dgm:t>
        <a:bodyPr/>
        <a:lstStyle/>
        <a:p>
          <a:endParaRPr lang="ru-RU"/>
        </a:p>
      </dgm:t>
    </dgm:pt>
    <dgm:pt modelId="{B041BD31-9D92-4231-9CD3-DAE49B9975C1}" type="sibTrans" cxnId="{467A3EC2-8C15-4B15-B0A5-433D1B8C179E}">
      <dgm:prSet/>
      <dgm:spPr/>
      <dgm:t>
        <a:bodyPr/>
        <a:lstStyle/>
        <a:p>
          <a:endParaRPr lang="ru-RU"/>
        </a:p>
      </dgm:t>
    </dgm:pt>
    <dgm:pt modelId="{F0B728C3-9A4F-44C9-85FF-17008C151A9A}">
      <dgm:prSet phldrT="[Текст]" custT="1"/>
      <dgm:spPr/>
      <dgm:t>
        <a:bodyPr/>
        <a:lstStyle/>
        <a:p>
          <a:r>
            <a:rPr lang="ru-RU" sz="2000" dirty="0" smtClean="0"/>
            <a:t>Тебе не стыдно</a:t>
          </a:r>
          <a:endParaRPr lang="ru-RU" sz="2000" dirty="0"/>
        </a:p>
      </dgm:t>
    </dgm:pt>
    <dgm:pt modelId="{8C914BBB-3EA7-493C-8066-D01B080AE1B5}" type="parTrans" cxnId="{AADEF89E-CE2A-4203-9097-B82D500D8A3E}">
      <dgm:prSet/>
      <dgm:spPr/>
      <dgm:t>
        <a:bodyPr/>
        <a:lstStyle/>
        <a:p>
          <a:endParaRPr lang="ru-RU"/>
        </a:p>
      </dgm:t>
    </dgm:pt>
    <dgm:pt modelId="{C494ADDB-E8B0-4307-938C-E4494DBCE6E4}" type="sibTrans" cxnId="{AADEF89E-CE2A-4203-9097-B82D500D8A3E}">
      <dgm:prSet/>
      <dgm:spPr/>
      <dgm:t>
        <a:bodyPr/>
        <a:lstStyle/>
        <a:p>
          <a:endParaRPr lang="ru-RU"/>
        </a:p>
      </dgm:t>
    </dgm:pt>
    <dgm:pt modelId="{73884E99-DEEB-433F-A362-60D1B5922D70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000" dirty="0" smtClean="0"/>
            <a:t>Меня очень огорчил твой поступок.</a:t>
          </a:r>
          <a:endParaRPr lang="ru-RU" sz="2000" dirty="0"/>
        </a:p>
      </dgm:t>
    </dgm:pt>
    <dgm:pt modelId="{9FEB2B82-B3D6-42E7-8A78-D33E084EFD62}" type="parTrans" cxnId="{C396EABE-6664-4E8C-A861-18C7F5E64C94}">
      <dgm:prSet/>
      <dgm:spPr/>
      <dgm:t>
        <a:bodyPr/>
        <a:lstStyle/>
        <a:p>
          <a:endParaRPr lang="ru-RU"/>
        </a:p>
      </dgm:t>
    </dgm:pt>
    <dgm:pt modelId="{0B30EF9A-8972-469F-B823-40018C4DC8C4}" type="sibTrans" cxnId="{C396EABE-6664-4E8C-A861-18C7F5E64C94}">
      <dgm:prSet/>
      <dgm:spPr/>
      <dgm:t>
        <a:bodyPr/>
        <a:lstStyle/>
        <a:p>
          <a:endParaRPr lang="ru-RU"/>
        </a:p>
      </dgm:t>
    </dgm:pt>
    <dgm:pt modelId="{AF5EADD8-512B-4CB8-B3BB-E5379894E72F}">
      <dgm:prSet phldrT="[Текст]" custT="1"/>
      <dgm:spPr/>
      <dgm:t>
        <a:bodyPr/>
        <a:lstStyle/>
        <a:p>
          <a:r>
            <a:rPr lang="ru-RU" sz="2400" dirty="0" smtClean="0"/>
            <a:t>Кто тебе разрешил так говорить</a:t>
          </a:r>
          <a:endParaRPr lang="ru-RU" sz="2400" dirty="0"/>
        </a:p>
      </dgm:t>
    </dgm:pt>
    <dgm:pt modelId="{383C19FF-4A4B-459D-9B55-48ECFD073491}" type="parTrans" cxnId="{5CDDF5E0-7241-442E-BF4D-31F7FEC76F8D}">
      <dgm:prSet/>
      <dgm:spPr/>
      <dgm:t>
        <a:bodyPr/>
        <a:lstStyle/>
        <a:p>
          <a:endParaRPr lang="ru-RU"/>
        </a:p>
      </dgm:t>
    </dgm:pt>
    <dgm:pt modelId="{617DD6CC-8FB2-4CAB-85FC-1D41ADB02497}" type="sibTrans" cxnId="{5CDDF5E0-7241-442E-BF4D-31F7FEC76F8D}">
      <dgm:prSet/>
      <dgm:spPr/>
      <dgm:t>
        <a:bodyPr/>
        <a:lstStyle/>
        <a:p>
          <a:endParaRPr lang="ru-RU"/>
        </a:p>
      </dgm:t>
    </dgm:pt>
    <dgm:pt modelId="{385649FB-1903-49CF-BF4E-02B5FB1592DC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000" dirty="0" smtClean="0"/>
            <a:t>В нашей семье так не разговаривают.</a:t>
          </a:r>
          <a:endParaRPr lang="ru-RU" sz="2000" dirty="0"/>
        </a:p>
      </dgm:t>
    </dgm:pt>
    <dgm:pt modelId="{88BBCD61-7C6C-4DB8-9F5F-3D628C3FB092}" type="parTrans" cxnId="{6B485774-B00C-4272-8D4B-2B6365B6A7D6}">
      <dgm:prSet/>
      <dgm:spPr/>
      <dgm:t>
        <a:bodyPr/>
        <a:lstStyle/>
        <a:p>
          <a:endParaRPr lang="ru-RU"/>
        </a:p>
      </dgm:t>
    </dgm:pt>
    <dgm:pt modelId="{144BBC09-1403-4CCF-BAA6-49E8FD56E315}" type="sibTrans" cxnId="{6B485774-B00C-4272-8D4B-2B6365B6A7D6}">
      <dgm:prSet/>
      <dgm:spPr/>
      <dgm:t>
        <a:bodyPr/>
        <a:lstStyle/>
        <a:p>
          <a:endParaRPr lang="ru-RU"/>
        </a:p>
      </dgm:t>
    </dgm:pt>
    <dgm:pt modelId="{16C4BC4A-84D5-4E02-8683-61AD6BF53623}" type="pres">
      <dgm:prSet presAssocID="{F12259A6-4075-49EC-AED1-20E1582B37B9}" presName="Name0" presStyleCnt="0">
        <dgm:presLayoutVars>
          <dgm:dir/>
          <dgm:animLvl val="lvl"/>
          <dgm:resizeHandles val="exact"/>
        </dgm:presLayoutVars>
      </dgm:prSet>
      <dgm:spPr/>
    </dgm:pt>
    <dgm:pt modelId="{E6C94947-9B8C-4ECA-97F0-619262B31BC5}" type="pres">
      <dgm:prSet presAssocID="{061BBE4F-6872-4AA3-9E86-9C40BF11B865}" presName="linNode" presStyleCnt="0"/>
      <dgm:spPr/>
    </dgm:pt>
    <dgm:pt modelId="{312A0BCF-BC2D-4D7A-8E7B-FAC0859AC95E}" type="pres">
      <dgm:prSet presAssocID="{061BBE4F-6872-4AA3-9E86-9C40BF11B865}" presName="parentText" presStyleLbl="node1" presStyleIdx="0" presStyleCnt="3" custScaleX="159099" custLinFactNeighborX="287" custLinFactNeighborY="-4067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DD598B98-D824-4A24-BA48-A8B029893BAF}" type="pres">
      <dgm:prSet presAssocID="{061BBE4F-6872-4AA3-9E86-9C40BF11B865}" presName="descendantText" presStyleLbl="alignAccFollowNode1" presStyleIdx="0" presStyleCnt="3" custLinFactNeighborX="1602" custLinFactNeighborY="-290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0B11DF69-C577-4A10-A405-AE2305BA9D17}" type="pres">
      <dgm:prSet presAssocID="{984245C7-A0C1-4856-803B-FCA5796D7ED9}" presName="sp" presStyleCnt="0"/>
      <dgm:spPr/>
    </dgm:pt>
    <dgm:pt modelId="{EAB56223-9598-4825-BEE4-621EE2C93B80}" type="pres">
      <dgm:prSet presAssocID="{F0B728C3-9A4F-44C9-85FF-17008C151A9A}" presName="linNode" presStyleCnt="0"/>
      <dgm:spPr/>
    </dgm:pt>
    <dgm:pt modelId="{98805F89-5009-4EE1-A8A3-7FAF96EB48B6}" type="pres">
      <dgm:prSet presAssocID="{F0B728C3-9A4F-44C9-85FF-17008C151A9A}" presName="parentText" presStyleLbl="node1" presStyleIdx="1" presStyleCnt="3" custScaleX="127231" custLinFactNeighborX="1564" custLinFactNeighborY="545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D0FE0F74-4C60-4911-B5C4-F292EB15D289}" type="pres">
      <dgm:prSet presAssocID="{F0B728C3-9A4F-44C9-85FF-17008C151A9A}" presName="descendantText" presStyleLbl="alignAccFollowNode1" presStyleIdx="1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6C48502A-908E-4260-83EE-6F6370700464}" type="pres">
      <dgm:prSet presAssocID="{C494ADDB-E8B0-4307-938C-E4494DBCE6E4}" presName="sp" presStyleCnt="0"/>
      <dgm:spPr/>
    </dgm:pt>
    <dgm:pt modelId="{E0B8B547-4090-4A55-B7E4-AF2B8FA31791}" type="pres">
      <dgm:prSet presAssocID="{AF5EADD8-512B-4CB8-B3BB-E5379894E72F}" presName="linNode" presStyleCnt="0"/>
      <dgm:spPr/>
    </dgm:pt>
    <dgm:pt modelId="{B72475AE-E174-46C2-A6D8-44EB3B0ED888}" type="pres">
      <dgm:prSet presAssocID="{AF5EADD8-512B-4CB8-B3BB-E5379894E72F}" presName="parentText" presStyleLbl="node1" presStyleIdx="2" presStyleCnt="3" custScaleX="142357">
        <dgm:presLayoutVars>
          <dgm:chMax val="1"/>
          <dgm:bulletEnabled val="1"/>
        </dgm:presLayoutVars>
      </dgm:prSet>
      <dgm:spPr>
        <a:prstGeom prst="star12">
          <a:avLst/>
        </a:prstGeom>
      </dgm:spPr>
      <dgm:t>
        <a:bodyPr/>
        <a:lstStyle/>
        <a:p>
          <a:endParaRPr lang="ru-RU"/>
        </a:p>
      </dgm:t>
    </dgm:pt>
    <dgm:pt modelId="{5A7FB014-3988-4BB3-BA8A-1B2DD43EB875}" type="pres">
      <dgm:prSet presAssocID="{AF5EADD8-512B-4CB8-B3BB-E5379894E72F}" presName="descendantText" presStyleLbl="alignAccFollowNode1" presStyleIdx="2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</dgm:ptLst>
  <dgm:cxnLst>
    <dgm:cxn modelId="{C396EABE-6664-4E8C-A861-18C7F5E64C94}" srcId="{F0B728C3-9A4F-44C9-85FF-17008C151A9A}" destId="{73884E99-DEEB-433F-A362-60D1B5922D70}" srcOrd="0" destOrd="0" parTransId="{9FEB2B82-B3D6-42E7-8A78-D33E084EFD62}" sibTransId="{0B30EF9A-8972-469F-B823-40018C4DC8C4}"/>
    <dgm:cxn modelId="{071400EA-2E48-416C-B277-518201732024}" type="presOf" srcId="{F0B728C3-9A4F-44C9-85FF-17008C151A9A}" destId="{98805F89-5009-4EE1-A8A3-7FAF96EB48B6}" srcOrd="0" destOrd="0" presId="urn:microsoft.com/office/officeart/2005/8/layout/vList5"/>
    <dgm:cxn modelId="{ADC6D366-FEAD-4ADB-8A36-FF965E6A1F5D}" type="presOf" srcId="{385649FB-1903-49CF-BF4E-02B5FB1592DC}" destId="{5A7FB014-3988-4BB3-BA8A-1B2DD43EB875}" srcOrd="0" destOrd="0" presId="urn:microsoft.com/office/officeart/2005/8/layout/vList5"/>
    <dgm:cxn modelId="{F146FE63-B8F6-49B3-ACAD-DDE985C725E3}" type="presOf" srcId="{061BBE4F-6872-4AA3-9E86-9C40BF11B865}" destId="{312A0BCF-BC2D-4D7A-8E7B-FAC0859AC95E}" srcOrd="0" destOrd="0" presId="urn:microsoft.com/office/officeart/2005/8/layout/vList5"/>
    <dgm:cxn modelId="{A1A83BDD-38B9-4EF2-8C45-FBE8B033D342}" srcId="{F12259A6-4075-49EC-AED1-20E1582B37B9}" destId="{061BBE4F-6872-4AA3-9E86-9C40BF11B865}" srcOrd="0" destOrd="0" parTransId="{7FD8816C-4F7C-4995-82E8-964038F45DC0}" sibTransId="{984245C7-A0C1-4856-803B-FCA5796D7ED9}"/>
    <dgm:cxn modelId="{AADEF89E-CE2A-4203-9097-B82D500D8A3E}" srcId="{F12259A6-4075-49EC-AED1-20E1582B37B9}" destId="{F0B728C3-9A4F-44C9-85FF-17008C151A9A}" srcOrd="1" destOrd="0" parTransId="{8C914BBB-3EA7-493C-8066-D01B080AE1B5}" sibTransId="{C494ADDB-E8B0-4307-938C-E4494DBCE6E4}"/>
    <dgm:cxn modelId="{5CDDF5E0-7241-442E-BF4D-31F7FEC76F8D}" srcId="{F12259A6-4075-49EC-AED1-20E1582B37B9}" destId="{AF5EADD8-512B-4CB8-B3BB-E5379894E72F}" srcOrd="2" destOrd="0" parTransId="{383C19FF-4A4B-459D-9B55-48ECFD073491}" sibTransId="{617DD6CC-8FB2-4CAB-85FC-1D41ADB02497}"/>
    <dgm:cxn modelId="{467A3EC2-8C15-4B15-B0A5-433D1B8C179E}" srcId="{061BBE4F-6872-4AA3-9E86-9C40BF11B865}" destId="{6283D8FB-1197-48EA-97B6-4732A53357DD}" srcOrd="0" destOrd="0" parTransId="{D18DE00C-42F7-4ABC-930A-0817301F22DC}" sibTransId="{B041BD31-9D92-4231-9CD3-DAE49B9975C1}"/>
    <dgm:cxn modelId="{9162B854-6FC5-4DC0-9923-578E38E43AB1}" type="presOf" srcId="{F12259A6-4075-49EC-AED1-20E1582B37B9}" destId="{16C4BC4A-84D5-4E02-8683-61AD6BF53623}" srcOrd="0" destOrd="0" presId="urn:microsoft.com/office/officeart/2005/8/layout/vList5"/>
    <dgm:cxn modelId="{9FA0FD16-0889-43F2-A153-5A54ADA1AAC3}" type="presOf" srcId="{AF5EADD8-512B-4CB8-B3BB-E5379894E72F}" destId="{B72475AE-E174-46C2-A6D8-44EB3B0ED888}" srcOrd="0" destOrd="0" presId="urn:microsoft.com/office/officeart/2005/8/layout/vList5"/>
    <dgm:cxn modelId="{47DB6189-B76A-46BA-AE8E-F51DE239C97A}" type="presOf" srcId="{6283D8FB-1197-48EA-97B6-4732A53357DD}" destId="{DD598B98-D824-4A24-BA48-A8B029893BAF}" srcOrd="0" destOrd="0" presId="urn:microsoft.com/office/officeart/2005/8/layout/vList5"/>
    <dgm:cxn modelId="{642BA3AB-59B4-4D6F-ABCC-1528651CB8A9}" type="presOf" srcId="{73884E99-DEEB-433F-A362-60D1B5922D70}" destId="{D0FE0F74-4C60-4911-B5C4-F292EB15D289}" srcOrd="0" destOrd="0" presId="urn:microsoft.com/office/officeart/2005/8/layout/vList5"/>
    <dgm:cxn modelId="{6B485774-B00C-4272-8D4B-2B6365B6A7D6}" srcId="{AF5EADD8-512B-4CB8-B3BB-E5379894E72F}" destId="{385649FB-1903-49CF-BF4E-02B5FB1592DC}" srcOrd="0" destOrd="0" parTransId="{88BBCD61-7C6C-4DB8-9F5F-3D628C3FB092}" sibTransId="{144BBC09-1403-4CCF-BAA6-49E8FD56E315}"/>
    <dgm:cxn modelId="{FE2E0CD6-5CD5-4C19-A983-3852E938E6F7}" type="presParOf" srcId="{16C4BC4A-84D5-4E02-8683-61AD6BF53623}" destId="{E6C94947-9B8C-4ECA-97F0-619262B31BC5}" srcOrd="0" destOrd="0" presId="urn:microsoft.com/office/officeart/2005/8/layout/vList5"/>
    <dgm:cxn modelId="{A33398F7-101D-4AC3-9411-03D25E4F0729}" type="presParOf" srcId="{E6C94947-9B8C-4ECA-97F0-619262B31BC5}" destId="{312A0BCF-BC2D-4D7A-8E7B-FAC0859AC95E}" srcOrd="0" destOrd="0" presId="urn:microsoft.com/office/officeart/2005/8/layout/vList5"/>
    <dgm:cxn modelId="{0E02B746-944A-423F-8FD2-E51A366055B4}" type="presParOf" srcId="{E6C94947-9B8C-4ECA-97F0-619262B31BC5}" destId="{DD598B98-D824-4A24-BA48-A8B029893BAF}" srcOrd="1" destOrd="0" presId="urn:microsoft.com/office/officeart/2005/8/layout/vList5"/>
    <dgm:cxn modelId="{6B913809-50AC-4F47-BF6B-1808D0F49EC8}" type="presParOf" srcId="{16C4BC4A-84D5-4E02-8683-61AD6BF53623}" destId="{0B11DF69-C577-4A10-A405-AE2305BA9D17}" srcOrd="1" destOrd="0" presId="urn:microsoft.com/office/officeart/2005/8/layout/vList5"/>
    <dgm:cxn modelId="{05EDFB99-AACE-4B35-BBE1-005AAA73F8E6}" type="presParOf" srcId="{16C4BC4A-84D5-4E02-8683-61AD6BF53623}" destId="{EAB56223-9598-4825-BEE4-621EE2C93B80}" srcOrd="2" destOrd="0" presId="urn:microsoft.com/office/officeart/2005/8/layout/vList5"/>
    <dgm:cxn modelId="{6A7A6C37-41EA-4C64-AB1F-4E76F4C772D9}" type="presParOf" srcId="{EAB56223-9598-4825-BEE4-621EE2C93B80}" destId="{98805F89-5009-4EE1-A8A3-7FAF96EB48B6}" srcOrd="0" destOrd="0" presId="urn:microsoft.com/office/officeart/2005/8/layout/vList5"/>
    <dgm:cxn modelId="{AE08E924-CE91-4F3E-A53A-FE1D951B2282}" type="presParOf" srcId="{EAB56223-9598-4825-BEE4-621EE2C93B80}" destId="{D0FE0F74-4C60-4911-B5C4-F292EB15D289}" srcOrd="1" destOrd="0" presId="urn:microsoft.com/office/officeart/2005/8/layout/vList5"/>
    <dgm:cxn modelId="{25C6A02C-C07B-453C-AD17-2346E9D08AE4}" type="presParOf" srcId="{16C4BC4A-84D5-4E02-8683-61AD6BF53623}" destId="{6C48502A-908E-4260-83EE-6F6370700464}" srcOrd="3" destOrd="0" presId="urn:microsoft.com/office/officeart/2005/8/layout/vList5"/>
    <dgm:cxn modelId="{3E2959AD-29FE-4623-B1AD-5B785C78CC82}" type="presParOf" srcId="{16C4BC4A-84D5-4E02-8683-61AD6BF53623}" destId="{E0B8B547-4090-4A55-B7E4-AF2B8FA31791}" srcOrd="4" destOrd="0" presId="urn:microsoft.com/office/officeart/2005/8/layout/vList5"/>
    <dgm:cxn modelId="{43F6B6BA-95CE-4BE7-9A98-5C3CA930797D}" type="presParOf" srcId="{E0B8B547-4090-4A55-B7E4-AF2B8FA31791}" destId="{B72475AE-E174-46C2-A6D8-44EB3B0ED888}" srcOrd="0" destOrd="0" presId="urn:microsoft.com/office/officeart/2005/8/layout/vList5"/>
    <dgm:cxn modelId="{A594B1BC-D18B-4F13-9C25-5D88B9F2418D}" type="presParOf" srcId="{E0B8B547-4090-4A55-B7E4-AF2B8FA31791}" destId="{5A7FB014-3988-4BB3-BA8A-1B2DD43EB875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C62885-49AA-4D5C-8206-1B86D609157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590DDD-D8B8-48E9-8CE5-F920DC1D3557}">
      <dgm:prSet phldrT="[Текст]" custT="1"/>
      <dgm:spPr/>
      <dgm:t>
        <a:bodyPr/>
        <a:lstStyle/>
        <a:p>
          <a:r>
            <a:rPr lang="ru-RU" sz="2400" dirty="0" smtClean="0"/>
            <a:t>Я же говорила</a:t>
          </a:r>
          <a:endParaRPr lang="ru-RU" sz="2400" dirty="0"/>
        </a:p>
      </dgm:t>
    </dgm:pt>
    <dgm:pt modelId="{1B844FE9-55F8-423B-B2AA-C5152ACE61E0}" type="parTrans" cxnId="{66E5A1BA-9EEA-4616-993D-921AFED5A490}">
      <dgm:prSet/>
      <dgm:spPr/>
      <dgm:t>
        <a:bodyPr/>
        <a:lstStyle/>
        <a:p>
          <a:endParaRPr lang="ru-RU"/>
        </a:p>
      </dgm:t>
    </dgm:pt>
    <dgm:pt modelId="{3F370119-40DA-49E5-B564-773C16E0E5D9}" type="sibTrans" cxnId="{66E5A1BA-9EEA-4616-993D-921AFED5A490}">
      <dgm:prSet/>
      <dgm:spPr/>
      <dgm:t>
        <a:bodyPr/>
        <a:lstStyle/>
        <a:p>
          <a:endParaRPr lang="ru-RU"/>
        </a:p>
      </dgm:t>
    </dgm:pt>
    <dgm:pt modelId="{55E3C9B6-418D-49AA-9D64-1FA51B0DC144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Сделай выводы и не повторяй этих ошибок</a:t>
          </a:r>
          <a:endParaRPr lang="ru-RU" sz="2400" dirty="0"/>
        </a:p>
      </dgm:t>
    </dgm:pt>
    <dgm:pt modelId="{B16402B3-E116-46A6-B834-1F08A779F9E6}" type="parTrans" cxnId="{EC065C6B-F564-41FE-93ED-ADCF9CB87BA6}">
      <dgm:prSet/>
      <dgm:spPr/>
      <dgm:t>
        <a:bodyPr/>
        <a:lstStyle/>
        <a:p>
          <a:endParaRPr lang="ru-RU"/>
        </a:p>
      </dgm:t>
    </dgm:pt>
    <dgm:pt modelId="{F9AF4AA9-84D0-4600-872F-7CB37CE841C3}" type="sibTrans" cxnId="{EC065C6B-F564-41FE-93ED-ADCF9CB87BA6}">
      <dgm:prSet/>
      <dgm:spPr/>
      <dgm:t>
        <a:bodyPr/>
        <a:lstStyle/>
        <a:p>
          <a:endParaRPr lang="ru-RU"/>
        </a:p>
      </dgm:t>
    </dgm:pt>
    <dgm:pt modelId="{DFCCCB48-535D-49C6-8221-4947E24FA4A2}">
      <dgm:prSet phldrT="[Текст]" custT="1"/>
      <dgm:spPr/>
      <dgm:t>
        <a:bodyPr/>
        <a:lstStyle/>
        <a:p>
          <a:r>
            <a:rPr lang="ru-RU" sz="2400" dirty="0" smtClean="0"/>
            <a:t>Не беги</a:t>
          </a:r>
          <a:endParaRPr lang="ru-RU" sz="2400" dirty="0"/>
        </a:p>
      </dgm:t>
    </dgm:pt>
    <dgm:pt modelId="{2EBF220C-210D-40B3-9468-6AA2FB60E6AB}" type="parTrans" cxnId="{1D936647-F577-4A05-8D82-036A582EC2B8}">
      <dgm:prSet/>
      <dgm:spPr/>
      <dgm:t>
        <a:bodyPr/>
        <a:lstStyle/>
        <a:p>
          <a:endParaRPr lang="ru-RU"/>
        </a:p>
      </dgm:t>
    </dgm:pt>
    <dgm:pt modelId="{A320A23D-2DC1-4975-AEFA-57AC3E9DE4D8}" type="sibTrans" cxnId="{1D936647-F577-4A05-8D82-036A582EC2B8}">
      <dgm:prSet/>
      <dgm:spPr/>
      <dgm:t>
        <a:bodyPr/>
        <a:lstStyle/>
        <a:p>
          <a:endParaRPr lang="ru-RU"/>
        </a:p>
      </dgm:t>
    </dgm:pt>
    <dgm:pt modelId="{08760734-542B-407A-808D-E91459202F18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Иди спокойным шагом</a:t>
          </a:r>
          <a:endParaRPr lang="ru-RU" sz="2400" dirty="0"/>
        </a:p>
      </dgm:t>
    </dgm:pt>
    <dgm:pt modelId="{2322FE4C-C806-4259-9B15-08BE04AA5DA3}" type="parTrans" cxnId="{C8AC00C2-BA42-4F29-8413-2F9D1929F93B}">
      <dgm:prSet/>
      <dgm:spPr/>
      <dgm:t>
        <a:bodyPr/>
        <a:lstStyle/>
        <a:p>
          <a:endParaRPr lang="ru-RU"/>
        </a:p>
      </dgm:t>
    </dgm:pt>
    <dgm:pt modelId="{99BB9FCC-039D-4CA5-BD8E-063D62B4EFCD}" type="sibTrans" cxnId="{C8AC00C2-BA42-4F29-8413-2F9D1929F93B}">
      <dgm:prSet/>
      <dgm:spPr/>
      <dgm:t>
        <a:bodyPr/>
        <a:lstStyle/>
        <a:p>
          <a:endParaRPr lang="ru-RU"/>
        </a:p>
      </dgm:t>
    </dgm:pt>
    <dgm:pt modelId="{EB359183-4D2A-4DAC-833F-80E75CCC9BB3}">
      <dgm:prSet phldrT="[Текст]" custT="1"/>
      <dgm:spPr/>
      <dgm:t>
        <a:bodyPr/>
        <a:lstStyle/>
        <a:p>
          <a:r>
            <a:rPr lang="ru-RU" sz="2400" dirty="0" smtClean="0"/>
            <a:t>Не спеши </a:t>
          </a:r>
          <a:endParaRPr lang="ru-RU" sz="2400" dirty="0"/>
        </a:p>
      </dgm:t>
    </dgm:pt>
    <dgm:pt modelId="{83DA854A-EB4D-45E2-8158-24243D30165D}" type="parTrans" cxnId="{24CE8978-3F76-49E2-80A8-28BA3D585C04}">
      <dgm:prSet/>
      <dgm:spPr/>
      <dgm:t>
        <a:bodyPr/>
        <a:lstStyle/>
        <a:p>
          <a:endParaRPr lang="ru-RU"/>
        </a:p>
      </dgm:t>
    </dgm:pt>
    <dgm:pt modelId="{3976521D-4D10-43ED-865F-99023F873C46}" type="sibTrans" cxnId="{24CE8978-3F76-49E2-80A8-28BA3D585C04}">
      <dgm:prSet/>
      <dgm:spPr/>
      <dgm:t>
        <a:bodyPr/>
        <a:lstStyle/>
        <a:p>
          <a:endParaRPr lang="ru-RU"/>
        </a:p>
      </dgm:t>
    </dgm:pt>
    <dgm:pt modelId="{FC2A0FCD-348E-4C8A-952A-3ECD77438F1D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Ты успеешь</a:t>
          </a:r>
          <a:endParaRPr lang="ru-RU" sz="2400" dirty="0"/>
        </a:p>
      </dgm:t>
    </dgm:pt>
    <dgm:pt modelId="{EEBFAFB4-C6FB-415B-B2B0-475CAA7E5B8B}" type="parTrans" cxnId="{590D27BC-2982-4CB1-9593-5F7ED9ECACEB}">
      <dgm:prSet/>
      <dgm:spPr/>
      <dgm:t>
        <a:bodyPr/>
        <a:lstStyle/>
        <a:p>
          <a:endParaRPr lang="ru-RU"/>
        </a:p>
      </dgm:t>
    </dgm:pt>
    <dgm:pt modelId="{91F69C3C-AD50-4F13-88C8-15A0D686525B}" type="sibTrans" cxnId="{590D27BC-2982-4CB1-9593-5F7ED9ECACEB}">
      <dgm:prSet/>
      <dgm:spPr/>
      <dgm:t>
        <a:bodyPr/>
        <a:lstStyle/>
        <a:p>
          <a:endParaRPr lang="ru-RU"/>
        </a:p>
      </dgm:t>
    </dgm:pt>
    <dgm:pt modelId="{8E0743C0-16DF-4C68-BDA3-B5E5AEE2A9EC}" type="pres">
      <dgm:prSet presAssocID="{F4C62885-49AA-4D5C-8206-1B86D609157D}" presName="Name0" presStyleCnt="0">
        <dgm:presLayoutVars>
          <dgm:dir/>
          <dgm:animLvl val="lvl"/>
          <dgm:resizeHandles val="exact"/>
        </dgm:presLayoutVars>
      </dgm:prSet>
      <dgm:spPr/>
    </dgm:pt>
    <dgm:pt modelId="{AADA8A3A-60F4-42C5-859B-BDB9AA051A28}" type="pres">
      <dgm:prSet presAssocID="{28590DDD-D8B8-48E9-8CE5-F920DC1D3557}" presName="linNode" presStyleCnt="0"/>
      <dgm:spPr/>
    </dgm:pt>
    <dgm:pt modelId="{F76F9E84-DA55-4E06-A630-220E2C27D565}" type="pres">
      <dgm:prSet presAssocID="{28590DDD-D8B8-48E9-8CE5-F920DC1D3557}" presName="parentText" presStyleLbl="node1" presStyleIdx="0" presStyleCnt="3" custScaleX="146930">
        <dgm:presLayoutVars>
          <dgm:chMax val="1"/>
          <dgm:bulletEnabled val="1"/>
        </dgm:presLayoutVars>
      </dgm:prSet>
      <dgm:spPr>
        <a:prstGeom prst="star12">
          <a:avLst/>
        </a:prstGeom>
      </dgm:spPr>
      <dgm:t>
        <a:bodyPr/>
        <a:lstStyle/>
        <a:p>
          <a:endParaRPr lang="ru-RU"/>
        </a:p>
      </dgm:t>
    </dgm:pt>
    <dgm:pt modelId="{4A51ADEF-E846-4536-B2DB-4623BD3DCD8E}" type="pres">
      <dgm:prSet presAssocID="{28590DDD-D8B8-48E9-8CE5-F920DC1D3557}" presName="descendantText" presStyleLbl="alignAccFollowNode1" presStyleIdx="0" presStyleCnt="3" custLinFactNeighborX="-2472" custLinFactNeighborY="1989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4C2BAC6A-CEEB-4BC6-9C96-A5E749B095AA}" type="pres">
      <dgm:prSet presAssocID="{3F370119-40DA-49E5-B564-773C16E0E5D9}" presName="sp" presStyleCnt="0"/>
      <dgm:spPr/>
    </dgm:pt>
    <dgm:pt modelId="{D0929BB2-4A70-453C-B402-42D7195E51CD}" type="pres">
      <dgm:prSet presAssocID="{DFCCCB48-535D-49C6-8221-4947E24FA4A2}" presName="linNode" presStyleCnt="0"/>
      <dgm:spPr/>
    </dgm:pt>
    <dgm:pt modelId="{E848CD7D-6C4C-49B6-928A-2B823CEFDFD7}" type="pres">
      <dgm:prSet presAssocID="{DFCCCB48-535D-49C6-8221-4947E24FA4A2}" presName="parentText" presStyleLbl="node1" presStyleIdx="1" presStyleCnt="3" custScaleX="136443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9E77B682-BA9A-47FF-A2B0-9C46A18E23A0}" type="pres">
      <dgm:prSet presAssocID="{DFCCCB48-535D-49C6-8221-4947E24FA4A2}" presName="descendantText" presStyleLbl="alignAccFollowNode1" presStyleIdx="1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080C9F2C-8DCB-45F0-A6C8-83717263E6F5}" type="pres">
      <dgm:prSet presAssocID="{A320A23D-2DC1-4975-AEFA-57AC3E9DE4D8}" presName="sp" presStyleCnt="0"/>
      <dgm:spPr/>
    </dgm:pt>
    <dgm:pt modelId="{D3E73F6B-A477-4F14-B050-2206BA4BFEA6}" type="pres">
      <dgm:prSet presAssocID="{EB359183-4D2A-4DAC-833F-80E75CCC9BB3}" presName="linNode" presStyleCnt="0"/>
      <dgm:spPr/>
    </dgm:pt>
    <dgm:pt modelId="{DADA6C28-EC8C-45AC-9BA7-218F22ADC4F0}" type="pres">
      <dgm:prSet presAssocID="{EB359183-4D2A-4DAC-833F-80E75CCC9BB3}" presName="parentText" presStyleLbl="node1" presStyleIdx="2" presStyleCnt="3" custScaleX="146930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FB027EFE-D75D-429A-B9CC-96752DB733D8}" type="pres">
      <dgm:prSet presAssocID="{EB359183-4D2A-4DAC-833F-80E75CCC9BB3}" presName="descendantText" presStyleLbl="alignAccFollowNode1" presStyleIdx="2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</dgm:ptLst>
  <dgm:cxnLst>
    <dgm:cxn modelId="{3CFE1AD4-1A3A-4549-A49B-DEE6B6BF6D06}" type="presOf" srcId="{F4C62885-49AA-4D5C-8206-1B86D609157D}" destId="{8E0743C0-16DF-4C68-BDA3-B5E5AEE2A9EC}" srcOrd="0" destOrd="0" presId="urn:microsoft.com/office/officeart/2005/8/layout/vList5"/>
    <dgm:cxn modelId="{B7B449A0-6ACD-4D4D-BF11-10BDB8760689}" type="presOf" srcId="{55E3C9B6-418D-49AA-9D64-1FA51B0DC144}" destId="{4A51ADEF-E846-4536-B2DB-4623BD3DCD8E}" srcOrd="0" destOrd="0" presId="urn:microsoft.com/office/officeart/2005/8/layout/vList5"/>
    <dgm:cxn modelId="{C48AFDE2-236E-4997-A6CF-AF70863D3372}" type="presOf" srcId="{FC2A0FCD-348E-4C8A-952A-3ECD77438F1D}" destId="{FB027EFE-D75D-429A-B9CC-96752DB733D8}" srcOrd="0" destOrd="0" presId="urn:microsoft.com/office/officeart/2005/8/layout/vList5"/>
    <dgm:cxn modelId="{590D27BC-2982-4CB1-9593-5F7ED9ECACEB}" srcId="{EB359183-4D2A-4DAC-833F-80E75CCC9BB3}" destId="{FC2A0FCD-348E-4C8A-952A-3ECD77438F1D}" srcOrd="0" destOrd="0" parTransId="{EEBFAFB4-C6FB-415B-B2B0-475CAA7E5B8B}" sibTransId="{91F69C3C-AD50-4F13-88C8-15A0D686525B}"/>
    <dgm:cxn modelId="{66E5A1BA-9EEA-4616-993D-921AFED5A490}" srcId="{F4C62885-49AA-4D5C-8206-1B86D609157D}" destId="{28590DDD-D8B8-48E9-8CE5-F920DC1D3557}" srcOrd="0" destOrd="0" parTransId="{1B844FE9-55F8-423B-B2AA-C5152ACE61E0}" sibTransId="{3F370119-40DA-49E5-B564-773C16E0E5D9}"/>
    <dgm:cxn modelId="{1D936647-F577-4A05-8D82-036A582EC2B8}" srcId="{F4C62885-49AA-4D5C-8206-1B86D609157D}" destId="{DFCCCB48-535D-49C6-8221-4947E24FA4A2}" srcOrd="1" destOrd="0" parTransId="{2EBF220C-210D-40B3-9468-6AA2FB60E6AB}" sibTransId="{A320A23D-2DC1-4975-AEFA-57AC3E9DE4D8}"/>
    <dgm:cxn modelId="{A7F35A85-CA71-4B1D-97F3-DD5EAEF735BF}" type="presOf" srcId="{28590DDD-D8B8-48E9-8CE5-F920DC1D3557}" destId="{F76F9E84-DA55-4E06-A630-220E2C27D565}" srcOrd="0" destOrd="0" presId="urn:microsoft.com/office/officeart/2005/8/layout/vList5"/>
    <dgm:cxn modelId="{EC065C6B-F564-41FE-93ED-ADCF9CB87BA6}" srcId="{28590DDD-D8B8-48E9-8CE5-F920DC1D3557}" destId="{55E3C9B6-418D-49AA-9D64-1FA51B0DC144}" srcOrd="0" destOrd="0" parTransId="{B16402B3-E116-46A6-B834-1F08A779F9E6}" sibTransId="{F9AF4AA9-84D0-4600-872F-7CB37CE841C3}"/>
    <dgm:cxn modelId="{A1C85E11-6B21-4674-AC0F-E7C13C971F21}" type="presOf" srcId="{DFCCCB48-535D-49C6-8221-4947E24FA4A2}" destId="{E848CD7D-6C4C-49B6-928A-2B823CEFDFD7}" srcOrd="0" destOrd="0" presId="urn:microsoft.com/office/officeart/2005/8/layout/vList5"/>
    <dgm:cxn modelId="{C8AC00C2-BA42-4F29-8413-2F9D1929F93B}" srcId="{DFCCCB48-535D-49C6-8221-4947E24FA4A2}" destId="{08760734-542B-407A-808D-E91459202F18}" srcOrd="0" destOrd="0" parTransId="{2322FE4C-C806-4259-9B15-08BE04AA5DA3}" sibTransId="{99BB9FCC-039D-4CA5-BD8E-063D62B4EFCD}"/>
    <dgm:cxn modelId="{2CF62693-DE8B-49CC-9D79-96AE488796DA}" type="presOf" srcId="{08760734-542B-407A-808D-E91459202F18}" destId="{9E77B682-BA9A-47FF-A2B0-9C46A18E23A0}" srcOrd="0" destOrd="0" presId="urn:microsoft.com/office/officeart/2005/8/layout/vList5"/>
    <dgm:cxn modelId="{24CE8978-3F76-49E2-80A8-28BA3D585C04}" srcId="{F4C62885-49AA-4D5C-8206-1B86D609157D}" destId="{EB359183-4D2A-4DAC-833F-80E75CCC9BB3}" srcOrd="2" destOrd="0" parTransId="{83DA854A-EB4D-45E2-8158-24243D30165D}" sibTransId="{3976521D-4D10-43ED-865F-99023F873C46}"/>
    <dgm:cxn modelId="{24CA75CF-F74A-40D2-A034-6E7ADBC561D4}" type="presOf" srcId="{EB359183-4D2A-4DAC-833F-80E75CCC9BB3}" destId="{DADA6C28-EC8C-45AC-9BA7-218F22ADC4F0}" srcOrd="0" destOrd="0" presId="urn:microsoft.com/office/officeart/2005/8/layout/vList5"/>
    <dgm:cxn modelId="{D3029BB4-EDAD-4752-A2A8-4CECC1CEBEBC}" type="presParOf" srcId="{8E0743C0-16DF-4C68-BDA3-B5E5AEE2A9EC}" destId="{AADA8A3A-60F4-42C5-859B-BDB9AA051A28}" srcOrd="0" destOrd="0" presId="urn:microsoft.com/office/officeart/2005/8/layout/vList5"/>
    <dgm:cxn modelId="{1B8C468F-D5FF-45DE-B821-23E9AF348225}" type="presParOf" srcId="{AADA8A3A-60F4-42C5-859B-BDB9AA051A28}" destId="{F76F9E84-DA55-4E06-A630-220E2C27D565}" srcOrd="0" destOrd="0" presId="urn:microsoft.com/office/officeart/2005/8/layout/vList5"/>
    <dgm:cxn modelId="{46FF38DD-EFEE-4105-8214-7FA8FD63428D}" type="presParOf" srcId="{AADA8A3A-60F4-42C5-859B-BDB9AA051A28}" destId="{4A51ADEF-E846-4536-B2DB-4623BD3DCD8E}" srcOrd="1" destOrd="0" presId="urn:microsoft.com/office/officeart/2005/8/layout/vList5"/>
    <dgm:cxn modelId="{B222965F-79E1-4A9A-96A3-7758C2B9FA95}" type="presParOf" srcId="{8E0743C0-16DF-4C68-BDA3-B5E5AEE2A9EC}" destId="{4C2BAC6A-CEEB-4BC6-9C96-A5E749B095AA}" srcOrd="1" destOrd="0" presId="urn:microsoft.com/office/officeart/2005/8/layout/vList5"/>
    <dgm:cxn modelId="{BF087854-924A-4A9C-8E3B-063FFDB4F5F0}" type="presParOf" srcId="{8E0743C0-16DF-4C68-BDA3-B5E5AEE2A9EC}" destId="{D0929BB2-4A70-453C-B402-42D7195E51CD}" srcOrd="2" destOrd="0" presId="urn:microsoft.com/office/officeart/2005/8/layout/vList5"/>
    <dgm:cxn modelId="{5E0357F0-221B-499A-A2D1-400E29E3535F}" type="presParOf" srcId="{D0929BB2-4A70-453C-B402-42D7195E51CD}" destId="{E848CD7D-6C4C-49B6-928A-2B823CEFDFD7}" srcOrd="0" destOrd="0" presId="urn:microsoft.com/office/officeart/2005/8/layout/vList5"/>
    <dgm:cxn modelId="{3EFC908C-5F71-473D-8EE8-9FFBD58D6BEB}" type="presParOf" srcId="{D0929BB2-4A70-453C-B402-42D7195E51CD}" destId="{9E77B682-BA9A-47FF-A2B0-9C46A18E23A0}" srcOrd="1" destOrd="0" presId="urn:microsoft.com/office/officeart/2005/8/layout/vList5"/>
    <dgm:cxn modelId="{82C97039-4F18-42F4-9A3C-0C9B5EB7D826}" type="presParOf" srcId="{8E0743C0-16DF-4C68-BDA3-B5E5AEE2A9EC}" destId="{080C9F2C-8DCB-45F0-A6C8-83717263E6F5}" srcOrd="3" destOrd="0" presId="urn:microsoft.com/office/officeart/2005/8/layout/vList5"/>
    <dgm:cxn modelId="{8D431116-B686-43AA-960B-1B8B3EEE1A54}" type="presParOf" srcId="{8E0743C0-16DF-4C68-BDA3-B5E5AEE2A9EC}" destId="{D3E73F6B-A477-4F14-B050-2206BA4BFEA6}" srcOrd="4" destOrd="0" presId="urn:microsoft.com/office/officeart/2005/8/layout/vList5"/>
    <dgm:cxn modelId="{ABC7DE98-0160-47C2-8A07-2F83438E04AA}" type="presParOf" srcId="{D3E73F6B-A477-4F14-B050-2206BA4BFEA6}" destId="{DADA6C28-EC8C-45AC-9BA7-218F22ADC4F0}" srcOrd="0" destOrd="0" presId="urn:microsoft.com/office/officeart/2005/8/layout/vList5"/>
    <dgm:cxn modelId="{380F5799-9177-4E55-9385-53A54D42126D}" type="presParOf" srcId="{D3E73F6B-A477-4F14-B050-2206BA4BFEA6}" destId="{FB027EFE-D75D-429A-B9CC-96752DB733D8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A03D95-A7A1-4C7C-B487-E82437F3D3E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6A0248-7168-4C69-9DDA-1842225AC2C4}">
      <dgm:prSet phldrT="[Текст]" custT="1"/>
      <dgm:spPr/>
      <dgm:t>
        <a:bodyPr/>
        <a:lstStyle/>
        <a:p>
          <a:r>
            <a:rPr lang="ru-RU" sz="2400" dirty="0" smtClean="0"/>
            <a:t>Куда полез</a:t>
          </a:r>
          <a:endParaRPr lang="ru-RU" sz="2400" dirty="0"/>
        </a:p>
      </dgm:t>
    </dgm:pt>
    <dgm:pt modelId="{60913E7A-EA6F-44DF-AEF6-C36DB68653AB}" type="parTrans" cxnId="{3C70F4DE-AF13-46D0-BEEF-371BE6F2EE59}">
      <dgm:prSet/>
      <dgm:spPr/>
      <dgm:t>
        <a:bodyPr/>
        <a:lstStyle/>
        <a:p>
          <a:endParaRPr lang="ru-RU"/>
        </a:p>
      </dgm:t>
    </dgm:pt>
    <dgm:pt modelId="{26836206-62D7-460F-881F-DAB2616F33FE}" type="sibTrans" cxnId="{3C70F4DE-AF13-46D0-BEEF-371BE6F2EE59}">
      <dgm:prSet/>
      <dgm:spPr/>
      <dgm:t>
        <a:bodyPr/>
        <a:lstStyle/>
        <a:p>
          <a:endParaRPr lang="ru-RU"/>
        </a:p>
      </dgm:t>
    </dgm:pt>
    <dgm:pt modelId="{C5F3921C-91D3-45D1-91ED-34AD0D63EF6B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Отойди/спустись пожалуйста</a:t>
          </a:r>
          <a:endParaRPr lang="ru-RU" sz="2400" dirty="0"/>
        </a:p>
      </dgm:t>
    </dgm:pt>
    <dgm:pt modelId="{1FF67049-6806-4926-B91A-521D5D5D4866}" type="parTrans" cxnId="{8C0DAEDE-65D0-44CD-A280-2CCBFC066273}">
      <dgm:prSet/>
      <dgm:spPr/>
      <dgm:t>
        <a:bodyPr/>
        <a:lstStyle/>
        <a:p>
          <a:endParaRPr lang="ru-RU"/>
        </a:p>
      </dgm:t>
    </dgm:pt>
    <dgm:pt modelId="{7897857D-35AE-4805-84E9-41C2E0D4D95D}" type="sibTrans" cxnId="{8C0DAEDE-65D0-44CD-A280-2CCBFC066273}">
      <dgm:prSet/>
      <dgm:spPr/>
      <dgm:t>
        <a:bodyPr/>
        <a:lstStyle/>
        <a:p>
          <a:endParaRPr lang="ru-RU"/>
        </a:p>
      </dgm:t>
    </dgm:pt>
    <dgm:pt modelId="{9B1C37C1-BDD3-44A1-88E0-C4D454EA712C}">
      <dgm:prSet phldrT="[Текст]" custT="1"/>
      <dgm:spPr/>
      <dgm:t>
        <a:bodyPr/>
        <a:lstStyle/>
        <a:p>
          <a:r>
            <a:rPr lang="ru-RU" sz="2400" dirty="0" smtClean="0"/>
            <a:t>Не торопись, не ешь быстро</a:t>
          </a:r>
          <a:endParaRPr lang="ru-RU" sz="2400" dirty="0"/>
        </a:p>
      </dgm:t>
    </dgm:pt>
    <dgm:pt modelId="{BAA86CE2-C38B-4B5A-911D-572A58CD9E10}" type="parTrans" cxnId="{AE271CDF-338C-4A44-BB78-4258FFB6CAB7}">
      <dgm:prSet/>
      <dgm:spPr/>
      <dgm:t>
        <a:bodyPr/>
        <a:lstStyle/>
        <a:p>
          <a:endParaRPr lang="ru-RU"/>
        </a:p>
      </dgm:t>
    </dgm:pt>
    <dgm:pt modelId="{07E10BAC-2BD6-4403-8F6A-CD340F5AB4ED}" type="sibTrans" cxnId="{AE271CDF-338C-4A44-BB78-4258FFB6CAB7}">
      <dgm:prSet/>
      <dgm:spPr/>
      <dgm:t>
        <a:bodyPr/>
        <a:lstStyle/>
        <a:p>
          <a:endParaRPr lang="ru-RU"/>
        </a:p>
      </dgm:t>
    </dgm:pt>
    <dgm:pt modelId="{40EFDD20-C6D1-46E1-AD16-AF9308EEE328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Хорошенько прожуй еду</a:t>
          </a:r>
          <a:endParaRPr lang="ru-RU" sz="2400" dirty="0"/>
        </a:p>
      </dgm:t>
    </dgm:pt>
    <dgm:pt modelId="{2F9FDF3F-401C-40AF-B6B3-DCE54FBE6B11}" type="parTrans" cxnId="{AAAE3DAC-C0F8-458F-9334-93C9976B4D55}">
      <dgm:prSet/>
      <dgm:spPr/>
      <dgm:t>
        <a:bodyPr/>
        <a:lstStyle/>
        <a:p>
          <a:endParaRPr lang="ru-RU"/>
        </a:p>
      </dgm:t>
    </dgm:pt>
    <dgm:pt modelId="{DCBFED11-67C7-4025-A3F4-0C90E16A6F43}" type="sibTrans" cxnId="{AAAE3DAC-C0F8-458F-9334-93C9976B4D55}">
      <dgm:prSet/>
      <dgm:spPr/>
      <dgm:t>
        <a:bodyPr/>
        <a:lstStyle/>
        <a:p>
          <a:endParaRPr lang="ru-RU"/>
        </a:p>
      </dgm:t>
    </dgm:pt>
    <dgm:pt modelId="{7A91B47B-0905-4091-959E-A2E4AF79E5A2}">
      <dgm:prSet phldrT="[Текст]" custT="1"/>
      <dgm:spPr/>
      <dgm:t>
        <a:bodyPr/>
        <a:lstStyle/>
        <a:p>
          <a:r>
            <a:rPr lang="ru-RU" sz="2400" dirty="0" smtClean="0"/>
            <a:t>Сколько тебя можно ждать</a:t>
          </a:r>
          <a:endParaRPr lang="ru-RU" sz="2400" dirty="0"/>
        </a:p>
      </dgm:t>
    </dgm:pt>
    <dgm:pt modelId="{0D0721B0-786E-4081-A23F-39D71C9B03BD}" type="parTrans" cxnId="{F9189730-946A-4177-AB2E-B1FAED6FCA20}">
      <dgm:prSet/>
      <dgm:spPr/>
      <dgm:t>
        <a:bodyPr/>
        <a:lstStyle/>
        <a:p>
          <a:endParaRPr lang="ru-RU"/>
        </a:p>
      </dgm:t>
    </dgm:pt>
    <dgm:pt modelId="{CE6EDB94-E1E9-4826-91E4-B0936520DD69}" type="sibTrans" cxnId="{F9189730-946A-4177-AB2E-B1FAED6FCA20}">
      <dgm:prSet/>
      <dgm:spPr/>
      <dgm:t>
        <a:bodyPr/>
        <a:lstStyle/>
        <a:p>
          <a:endParaRPr lang="ru-RU"/>
        </a:p>
      </dgm:t>
    </dgm:pt>
    <dgm:pt modelId="{F877E7D0-2382-4E78-9E66-B27D8CEA37D7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ru-RU" sz="2400" dirty="0" smtClean="0"/>
            <a:t>Нам пора идти, попрощайся</a:t>
          </a:r>
          <a:endParaRPr lang="ru-RU" sz="2400" dirty="0"/>
        </a:p>
      </dgm:t>
    </dgm:pt>
    <dgm:pt modelId="{4CF28855-C78E-4FBE-804C-33ABDF275DAD}" type="parTrans" cxnId="{28833BA8-CEF4-4E64-8D3A-8D3667E76D3A}">
      <dgm:prSet/>
      <dgm:spPr/>
      <dgm:t>
        <a:bodyPr/>
        <a:lstStyle/>
        <a:p>
          <a:endParaRPr lang="ru-RU"/>
        </a:p>
      </dgm:t>
    </dgm:pt>
    <dgm:pt modelId="{8AA2DD76-4504-4FE0-8FA8-19F8B2C09053}" type="sibTrans" cxnId="{28833BA8-CEF4-4E64-8D3A-8D3667E76D3A}">
      <dgm:prSet/>
      <dgm:spPr/>
      <dgm:t>
        <a:bodyPr/>
        <a:lstStyle/>
        <a:p>
          <a:endParaRPr lang="ru-RU"/>
        </a:p>
      </dgm:t>
    </dgm:pt>
    <dgm:pt modelId="{6D98FDC6-F45D-4EE4-85E5-2FCB62C3F57F}" type="pres">
      <dgm:prSet presAssocID="{43A03D95-A7A1-4C7C-B487-E82437F3D3EE}" presName="Name0" presStyleCnt="0">
        <dgm:presLayoutVars>
          <dgm:dir/>
          <dgm:animLvl val="lvl"/>
          <dgm:resizeHandles val="exact"/>
        </dgm:presLayoutVars>
      </dgm:prSet>
      <dgm:spPr/>
    </dgm:pt>
    <dgm:pt modelId="{8A3F126B-A50E-45BD-93AC-DFF09A89D561}" type="pres">
      <dgm:prSet presAssocID="{006A0248-7168-4C69-9DDA-1842225AC2C4}" presName="linNode" presStyleCnt="0"/>
      <dgm:spPr/>
    </dgm:pt>
    <dgm:pt modelId="{6AACD2A4-61A3-4CE2-8DAC-AFD5B9206706}" type="pres">
      <dgm:prSet presAssocID="{006A0248-7168-4C69-9DDA-1842225AC2C4}" presName="parentText" presStyleLbl="node1" presStyleIdx="0" presStyleCnt="3" custScaleX="129997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94755597-8B7B-4048-BA82-49D8F09E131A}" type="pres">
      <dgm:prSet presAssocID="{006A0248-7168-4C69-9DDA-1842225AC2C4}" presName="descendantText" presStyleLbl="alignAccFollowNode1" presStyleIdx="0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0BB925FC-6263-4BFD-85F5-DEAC077C1AEE}" type="pres">
      <dgm:prSet presAssocID="{26836206-62D7-460F-881F-DAB2616F33FE}" presName="sp" presStyleCnt="0"/>
      <dgm:spPr/>
    </dgm:pt>
    <dgm:pt modelId="{F6F975EE-A9E0-4E79-AC30-61911EAE6408}" type="pres">
      <dgm:prSet presAssocID="{9B1C37C1-BDD3-44A1-88E0-C4D454EA712C}" presName="linNode" presStyleCnt="0"/>
      <dgm:spPr/>
    </dgm:pt>
    <dgm:pt modelId="{EC427AD6-A09E-46FB-AE41-A10746C83E62}" type="pres">
      <dgm:prSet presAssocID="{9B1C37C1-BDD3-44A1-88E0-C4D454EA712C}" presName="parentText" presStyleLbl="node1" presStyleIdx="1" presStyleCnt="3" custScaleX="126296" custLinFactNeighborX="-1149" custLinFactNeighborY="1895">
        <dgm:presLayoutVars>
          <dgm:chMax val="1"/>
          <dgm:bulletEnabled val="1"/>
        </dgm:presLayoutVars>
      </dgm:prSet>
      <dgm:spPr>
        <a:prstGeom prst="star12">
          <a:avLst/>
        </a:prstGeom>
      </dgm:spPr>
      <dgm:t>
        <a:bodyPr/>
        <a:lstStyle/>
        <a:p>
          <a:endParaRPr lang="ru-RU"/>
        </a:p>
      </dgm:t>
    </dgm:pt>
    <dgm:pt modelId="{CE36FE10-04E9-40D6-A54E-99DC1535D3F1}" type="pres">
      <dgm:prSet presAssocID="{9B1C37C1-BDD3-44A1-88E0-C4D454EA712C}" presName="descendantText" presStyleLbl="alignAccFollowNode1" presStyleIdx="1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  <dgm:pt modelId="{F248DAAB-BD83-4E79-9330-974A32D1ADE0}" type="pres">
      <dgm:prSet presAssocID="{07E10BAC-2BD6-4403-8F6A-CD340F5AB4ED}" presName="sp" presStyleCnt="0"/>
      <dgm:spPr/>
    </dgm:pt>
    <dgm:pt modelId="{E088C6AB-7CC2-48A7-879B-61CF95D07FF5}" type="pres">
      <dgm:prSet presAssocID="{7A91B47B-0905-4091-959E-A2E4AF79E5A2}" presName="linNode" presStyleCnt="0"/>
      <dgm:spPr/>
    </dgm:pt>
    <dgm:pt modelId="{FD9DF2DE-DF33-453B-97D0-ABF20FD2C0C5}" type="pres">
      <dgm:prSet presAssocID="{7A91B47B-0905-4091-959E-A2E4AF79E5A2}" presName="parentText" presStyleLbl="node1" presStyleIdx="2" presStyleCnt="3" custScaleX="115746">
        <dgm:presLayoutVars>
          <dgm:chMax val="1"/>
          <dgm:bulletEnabled val="1"/>
        </dgm:presLayoutVars>
      </dgm:prSet>
      <dgm:spPr>
        <a:prstGeom prst="star12">
          <a:avLst/>
        </a:prstGeom>
      </dgm:spPr>
    </dgm:pt>
    <dgm:pt modelId="{CAA80AA6-6F51-43CA-90B1-E99B6AEA8A51}" type="pres">
      <dgm:prSet presAssocID="{7A91B47B-0905-4091-959E-A2E4AF79E5A2}" presName="descendantText" presStyleLbl="alignAccFollowNode1" presStyleIdx="2" presStyleCnt="3">
        <dgm:presLayoutVars>
          <dgm:bulletEnabled val="1"/>
        </dgm:presLayoutVars>
      </dgm:prSet>
      <dgm:spPr>
        <a:prstGeom prst="cloudCallout">
          <a:avLst/>
        </a:prstGeom>
      </dgm:spPr>
      <dgm:t>
        <a:bodyPr/>
        <a:lstStyle/>
        <a:p>
          <a:endParaRPr lang="ru-RU"/>
        </a:p>
      </dgm:t>
    </dgm:pt>
  </dgm:ptLst>
  <dgm:cxnLst>
    <dgm:cxn modelId="{722E670E-3F3B-4B5F-B289-5E3A7D4D0432}" type="presOf" srcId="{40EFDD20-C6D1-46E1-AD16-AF9308EEE328}" destId="{CE36FE10-04E9-40D6-A54E-99DC1535D3F1}" srcOrd="0" destOrd="0" presId="urn:microsoft.com/office/officeart/2005/8/layout/vList5"/>
    <dgm:cxn modelId="{F9189730-946A-4177-AB2E-B1FAED6FCA20}" srcId="{43A03D95-A7A1-4C7C-B487-E82437F3D3EE}" destId="{7A91B47B-0905-4091-959E-A2E4AF79E5A2}" srcOrd="2" destOrd="0" parTransId="{0D0721B0-786E-4081-A23F-39D71C9B03BD}" sibTransId="{CE6EDB94-E1E9-4826-91E4-B0936520DD69}"/>
    <dgm:cxn modelId="{28833BA8-CEF4-4E64-8D3A-8D3667E76D3A}" srcId="{7A91B47B-0905-4091-959E-A2E4AF79E5A2}" destId="{F877E7D0-2382-4E78-9E66-B27D8CEA37D7}" srcOrd="0" destOrd="0" parTransId="{4CF28855-C78E-4FBE-804C-33ABDF275DAD}" sibTransId="{8AA2DD76-4504-4FE0-8FA8-19F8B2C09053}"/>
    <dgm:cxn modelId="{13207103-0CBB-436A-A28A-364F305B509A}" type="presOf" srcId="{43A03D95-A7A1-4C7C-B487-E82437F3D3EE}" destId="{6D98FDC6-F45D-4EE4-85E5-2FCB62C3F57F}" srcOrd="0" destOrd="0" presId="urn:microsoft.com/office/officeart/2005/8/layout/vList5"/>
    <dgm:cxn modelId="{EB13751E-CB7C-4961-AEA2-1774692BD511}" type="presOf" srcId="{7A91B47B-0905-4091-959E-A2E4AF79E5A2}" destId="{FD9DF2DE-DF33-453B-97D0-ABF20FD2C0C5}" srcOrd="0" destOrd="0" presId="urn:microsoft.com/office/officeart/2005/8/layout/vList5"/>
    <dgm:cxn modelId="{8C0DAEDE-65D0-44CD-A280-2CCBFC066273}" srcId="{006A0248-7168-4C69-9DDA-1842225AC2C4}" destId="{C5F3921C-91D3-45D1-91ED-34AD0D63EF6B}" srcOrd="0" destOrd="0" parTransId="{1FF67049-6806-4926-B91A-521D5D5D4866}" sibTransId="{7897857D-35AE-4805-84E9-41C2E0D4D95D}"/>
    <dgm:cxn modelId="{C9E3C594-8E71-49A9-BE2E-13291D4E7D4D}" type="presOf" srcId="{F877E7D0-2382-4E78-9E66-B27D8CEA37D7}" destId="{CAA80AA6-6F51-43CA-90B1-E99B6AEA8A51}" srcOrd="0" destOrd="0" presId="urn:microsoft.com/office/officeart/2005/8/layout/vList5"/>
    <dgm:cxn modelId="{AE271CDF-338C-4A44-BB78-4258FFB6CAB7}" srcId="{43A03D95-A7A1-4C7C-B487-E82437F3D3EE}" destId="{9B1C37C1-BDD3-44A1-88E0-C4D454EA712C}" srcOrd="1" destOrd="0" parTransId="{BAA86CE2-C38B-4B5A-911D-572A58CD9E10}" sibTransId="{07E10BAC-2BD6-4403-8F6A-CD340F5AB4ED}"/>
    <dgm:cxn modelId="{3C70F4DE-AF13-46D0-BEEF-371BE6F2EE59}" srcId="{43A03D95-A7A1-4C7C-B487-E82437F3D3EE}" destId="{006A0248-7168-4C69-9DDA-1842225AC2C4}" srcOrd="0" destOrd="0" parTransId="{60913E7A-EA6F-44DF-AEF6-C36DB68653AB}" sibTransId="{26836206-62D7-460F-881F-DAB2616F33FE}"/>
    <dgm:cxn modelId="{6FC25E75-DAF8-474C-9AB8-0B1CCFF721C1}" type="presOf" srcId="{9B1C37C1-BDD3-44A1-88E0-C4D454EA712C}" destId="{EC427AD6-A09E-46FB-AE41-A10746C83E62}" srcOrd="0" destOrd="0" presId="urn:microsoft.com/office/officeart/2005/8/layout/vList5"/>
    <dgm:cxn modelId="{AAAE3DAC-C0F8-458F-9334-93C9976B4D55}" srcId="{9B1C37C1-BDD3-44A1-88E0-C4D454EA712C}" destId="{40EFDD20-C6D1-46E1-AD16-AF9308EEE328}" srcOrd="0" destOrd="0" parTransId="{2F9FDF3F-401C-40AF-B6B3-DCE54FBE6B11}" sibTransId="{DCBFED11-67C7-4025-A3F4-0C90E16A6F43}"/>
    <dgm:cxn modelId="{7E4711F7-3C40-4652-9C59-D35B47710F34}" type="presOf" srcId="{006A0248-7168-4C69-9DDA-1842225AC2C4}" destId="{6AACD2A4-61A3-4CE2-8DAC-AFD5B9206706}" srcOrd="0" destOrd="0" presId="urn:microsoft.com/office/officeart/2005/8/layout/vList5"/>
    <dgm:cxn modelId="{9FE81550-E918-4A99-99BF-578AAA558F5B}" type="presOf" srcId="{C5F3921C-91D3-45D1-91ED-34AD0D63EF6B}" destId="{94755597-8B7B-4048-BA82-49D8F09E131A}" srcOrd="0" destOrd="0" presId="urn:microsoft.com/office/officeart/2005/8/layout/vList5"/>
    <dgm:cxn modelId="{5B78CF2F-F024-4C80-9B82-4CDD8ABD163B}" type="presParOf" srcId="{6D98FDC6-F45D-4EE4-85E5-2FCB62C3F57F}" destId="{8A3F126B-A50E-45BD-93AC-DFF09A89D561}" srcOrd="0" destOrd="0" presId="urn:microsoft.com/office/officeart/2005/8/layout/vList5"/>
    <dgm:cxn modelId="{31B86F82-3AFD-4B96-B90A-1E97818996B2}" type="presParOf" srcId="{8A3F126B-A50E-45BD-93AC-DFF09A89D561}" destId="{6AACD2A4-61A3-4CE2-8DAC-AFD5B9206706}" srcOrd="0" destOrd="0" presId="urn:microsoft.com/office/officeart/2005/8/layout/vList5"/>
    <dgm:cxn modelId="{165E91C9-E3EA-4502-AE26-2B3EE5F25AA3}" type="presParOf" srcId="{8A3F126B-A50E-45BD-93AC-DFF09A89D561}" destId="{94755597-8B7B-4048-BA82-49D8F09E131A}" srcOrd="1" destOrd="0" presId="urn:microsoft.com/office/officeart/2005/8/layout/vList5"/>
    <dgm:cxn modelId="{7EB63574-2742-4670-B16E-904BEF33AC8C}" type="presParOf" srcId="{6D98FDC6-F45D-4EE4-85E5-2FCB62C3F57F}" destId="{0BB925FC-6263-4BFD-85F5-DEAC077C1AEE}" srcOrd="1" destOrd="0" presId="urn:microsoft.com/office/officeart/2005/8/layout/vList5"/>
    <dgm:cxn modelId="{B0AC0D90-BFB8-4BF0-A44B-888B1693DB6B}" type="presParOf" srcId="{6D98FDC6-F45D-4EE4-85E5-2FCB62C3F57F}" destId="{F6F975EE-A9E0-4E79-AC30-61911EAE6408}" srcOrd="2" destOrd="0" presId="urn:microsoft.com/office/officeart/2005/8/layout/vList5"/>
    <dgm:cxn modelId="{AD20D425-B31E-4A47-B17C-41701874D252}" type="presParOf" srcId="{F6F975EE-A9E0-4E79-AC30-61911EAE6408}" destId="{EC427AD6-A09E-46FB-AE41-A10746C83E62}" srcOrd="0" destOrd="0" presId="urn:microsoft.com/office/officeart/2005/8/layout/vList5"/>
    <dgm:cxn modelId="{62FB2E87-8AD6-44CD-B32D-2B40D17325E7}" type="presParOf" srcId="{F6F975EE-A9E0-4E79-AC30-61911EAE6408}" destId="{CE36FE10-04E9-40D6-A54E-99DC1535D3F1}" srcOrd="1" destOrd="0" presId="urn:microsoft.com/office/officeart/2005/8/layout/vList5"/>
    <dgm:cxn modelId="{C70DB8F3-14B9-4981-A942-066F1914F526}" type="presParOf" srcId="{6D98FDC6-F45D-4EE4-85E5-2FCB62C3F57F}" destId="{F248DAAB-BD83-4E79-9330-974A32D1ADE0}" srcOrd="3" destOrd="0" presId="urn:microsoft.com/office/officeart/2005/8/layout/vList5"/>
    <dgm:cxn modelId="{1C635701-A2AA-40B8-B2E5-78B9EF61F722}" type="presParOf" srcId="{6D98FDC6-F45D-4EE4-85E5-2FCB62C3F57F}" destId="{E088C6AB-7CC2-48A7-879B-61CF95D07FF5}" srcOrd="4" destOrd="0" presId="urn:microsoft.com/office/officeart/2005/8/layout/vList5"/>
    <dgm:cxn modelId="{C4348A77-F13C-43E1-9ECB-0750B5C9BD1C}" type="presParOf" srcId="{E088C6AB-7CC2-48A7-879B-61CF95D07FF5}" destId="{FD9DF2DE-DF33-453B-97D0-ABF20FD2C0C5}" srcOrd="0" destOrd="0" presId="urn:microsoft.com/office/officeart/2005/8/layout/vList5"/>
    <dgm:cxn modelId="{FB6FD0C3-D528-4F7B-AA1C-B83E26642F4B}" type="presParOf" srcId="{E088C6AB-7CC2-48A7-879B-61CF95D07FF5}" destId="{CAA80AA6-6F51-43CA-90B1-E99B6AEA8A51}" srcOrd="1" destOrd="0" presId="urn:microsoft.com/office/officeart/2005/8/layout/vList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6E01C15-B5E6-4E8A-8C26-95FF3A5ECD86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7B52DF-CBA0-4771-A303-97F28DCB2BDF}">
      <dgm:prSet custT="1"/>
      <dgm:spPr>
        <a:solidFill>
          <a:srgbClr val="92D050"/>
        </a:solidFill>
      </dgm:spPr>
      <dgm:t>
        <a:bodyPr/>
        <a:lstStyle/>
        <a:p>
          <a:r>
            <a:rPr lang="ru-RU" sz="2000" b="1" i="1" u="sng" dirty="0" smtClean="0">
              <a:solidFill>
                <a:srgbClr val="002060"/>
              </a:solidFill>
            </a:rPr>
            <a:t>Обращайтесь с детьми уважительно</a:t>
          </a:r>
          <a:r>
            <a:rPr lang="ru-RU" sz="2000" i="1" dirty="0" smtClean="0">
              <a:solidFill>
                <a:srgbClr val="002060"/>
              </a:solidFill>
            </a:rPr>
            <a:t>. </a:t>
          </a:r>
          <a:r>
            <a:rPr lang="ru-RU" sz="2000" dirty="0" smtClean="0">
              <a:solidFill>
                <a:srgbClr val="002060"/>
              </a:solidFill>
            </a:rPr>
            <a:t>ДЕТИ ДОСТАТОЧНО ОТКРЫТЫ И САМИ РАССКАЖУТ О СЕБЕ. </a:t>
          </a:r>
          <a:endParaRPr lang="ru-RU" sz="2000" dirty="0">
            <a:solidFill>
              <a:srgbClr val="002060"/>
            </a:solidFill>
          </a:endParaRPr>
        </a:p>
      </dgm:t>
    </dgm:pt>
    <dgm:pt modelId="{251CC161-A7C4-4BAA-970F-5D4DB1DBF034}" type="parTrans" cxnId="{7FC15F41-4F8E-49A5-8B07-088BE93E9994}">
      <dgm:prSet/>
      <dgm:spPr/>
      <dgm:t>
        <a:bodyPr/>
        <a:lstStyle/>
        <a:p>
          <a:endParaRPr lang="ru-RU"/>
        </a:p>
      </dgm:t>
    </dgm:pt>
    <dgm:pt modelId="{56902485-D839-41FE-8735-50AC67488836}" type="sibTrans" cxnId="{7FC15F41-4F8E-49A5-8B07-088BE93E9994}">
      <dgm:prSet/>
      <dgm:spPr/>
      <dgm:t>
        <a:bodyPr/>
        <a:lstStyle/>
        <a:p>
          <a:endParaRPr lang="ru-RU"/>
        </a:p>
      </dgm:t>
    </dgm:pt>
    <dgm:pt modelId="{34F8CF42-D917-4443-8BFE-2B5FFDD59952}">
      <dgm:prSet/>
      <dgm:spPr>
        <a:solidFill>
          <a:srgbClr val="92D050"/>
        </a:solidFill>
      </dgm:spPr>
      <dgm:t>
        <a:bodyPr/>
        <a:lstStyle/>
        <a:p>
          <a:r>
            <a:rPr lang="ru-RU" b="1" i="1" u="sng" dirty="0" smtClean="0">
              <a:solidFill>
                <a:srgbClr val="002060"/>
              </a:solidFill>
            </a:rPr>
            <a:t>Всегда предоставляете детям свободу выбора ,чего бы это ни касалось</a:t>
          </a:r>
          <a:r>
            <a:rPr lang="ru-RU" i="1" u="sng" dirty="0" smtClean="0">
              <a:solidFill>
                <a:srgbClr val="002060"/>
              </a:solidFill>
            </a:rPr>
            <a:t>.  </a:t>
          </a:r>
          <a:r>
            <a:rPr lang="ru-RU" i="1" dirty="0" smtClean="0">
              <a:solidFill>
                <a:srgbClr val="002060"/>
              </a:solidFill>
            </a:rPr>
            <a:t>НИКОГДА  НЕ ЗАБЫВАЙТЕ СВОИХ ОБЕЩАНИЙ.</a:t>
          </a:r>
          <a:endParaRPr lang="ru-RU" dirty="0">
            <a:solidFill>
              <a:srgbClr val="002060"/>
            </a:solidFill>
          </a:endParaRPr>
        </a:p>
      </dgm:t>
    </dgm:pt>
    <dgm:pt modelId="{E0020E84-67FA-4EB7-B601-0D1EC36EE5DB}" type="parTrans" cxnId="{A7641684-C4E8-42A1-9534-2CB29395A281}">
      <dgm:prSet/>
      <dgm:spPr/>
      <dgm:t>
        <a:bodyPr/>
        <a:lstStyle/>
        <a:p>
          <a:endParaRPr lang="ru-RU"/>
        </a:p>
      </dgm:t>
    </dgm:pt>
    <dgm:pt modelId="{879A3B48-E7C0-4665-AD6B-6D1124C9AC08}" type="sibTrans" cxnId="{A7641684-C4E8-42A1-9534-2CB29395A281}">
      <dgm:prSet/>
      <dgm:spPr/>
      <dgm:t>
        <a:bodyPr/>
        <a:lstStyle/>
        <a:p>
          <a:endParaRPr lang="ru-RU"/>
        </a:p>
      </dgm:t>
    </dgm:pt>
    <dgm:pt modelId="{39CDC7C6-0092-4D63-A9D6-415F38AF8F29}">
      <dgm:prSet custT="1"/>
      <dgm:spPr>
        <a:solidFill>
          <a:srgbClr val="92D050"/>
        </a:solidFill>
      </dgm:spPr>
      <dgm:t>
        <a:bodyPr/>
        <a:lstStyle/>
        <a:p>
          <a:r>
            <a:rPr lang="ru-RU" sz="2000" b="1" i="1" u="sng" dirty="0" smtClean="0">
              <a:solidFill>
                <a:srgbClr val="002060"/>
              </a:solidFill>
            </a:rPr>
            <a:t>Помогайте детям принимать самостоятельные решения в том, что касается их </a:t>
          </a:r>
          <a:r>
            <a:rPr lang="ru-RU" sz="2000" b="1" i="1" dirty="0" smtClean="0">
              <a:solidFill>
                <a:srgbClr val="002060"/>
              </a:solidFill>
            </a:rPr>
            <a:t>дисциплины. </a:t>
          </a:r>
          <a:r>
            <a:rPr lang="ru-RU" sz="2000" i="1" dirty="0" smtClean="0">
              <a:solidFill>
                <a:srgbClr val="002060"/>
              </a:solidFill>
            </a:rPr>
            <a:t>РЕБЕНОК ПОВЕДАЕТ ВАМ О СВОИХ ДЕЙСВИЯХ.</a:t>
          </a:r>
          <a:endParaRPr lang="ru-RU" sz="2000" dirty="0">
            <a:solidFill>
              <a:srgbClr val="002060"/>
            </a:solidFill>
          </a:endParaRPr>
        </a:p>
      </dgm:t>
    </dgm:pt>
    <dgm:pt modelId="{D2BE0C26-1630-4FD7-B8D4-57D28A1C2084}" type="parTrans" cxnId="{1C8FE559-6421-4E40-9544-8F815E0C6F07}">
      <dgm:prSet/>
      <dgm:spPr/>
      <dgm:t>
        <a:bodyPr/>
        <a:lstStyle/>
        <a:p>
          <a:endParaRPr lang="ru-RU"/>
        </a:p>
      </dgm:t>
    </dgm:pt>
    <dgm:pt modelId="{80FF6759-EE5E-4685-A761-770FE60D289C}" type="sibTrans" cxnId="{1C8FE559-6421-4E40-9544-8F815E0C6F07}">
      <dgm:prSet/>
      <dgm:spPr/>
      <dgm:t>
        <a:bodyPr/>
        <a:lstStyle/>
        <a:p>
          <a:endParaRPr lang="ru-RU"/>
        </a:p>
      </dgm:t>
    </dgm:pt>
    <dgm:pt modelId="{BF5C72C7-D590-4B96-884E-061916552191}">
      <dgm:prSet/>
      <dgm:spPr>
        <a:solidFill>
          <a:srgbClr val="92D050"/>
        </a:solidFill>
      </dgm:spPr>
      <dgm:t>
        <a:bodyPr/>
        <a:lstStyle/>
        <a:p>
          <a:r>
            <a:rPr lang="ru-RU" b="1" i="1" u="sng" dirty="0" smtClean="0">
              <a:solidFill>
                <a:srgbClr val="002060"/>
              </a:solidFill>
            </a:rPr>
            <a:t>Всегда объясняйте детям, почему вы даете им какие—то инструкции</a:t>
          </a:r>
          <a:r>
            <a:rPr lang="ru-RU" b="1" i="1" dirty="0" smtClean="0">
              <a:solidFill>
                <a:srgbClr val="002060"/>
              </a:solidFill>
            </a:rPr>
            <a:t>. </a:t>
          </a:r>
          <a:endParaRPr lang="ru-RU" i="1" dirty="0" smtClean="0">
            <a:solidFill>
              <a:srgbClr val="002060"/>
            </a:solidFill>
          </a:endParaRPr>
        </a:p>
      </dgm:t>
    </dgm:pt>
    <dgm:pt modelId="{D7342EF4-52C0-4807-A715-43143BD386C5}" type="parTrans" cxnId="{7B648DB2-18EC-4196-831B-BF1B8160102E}">
      <dgm:prSet/>
      <dgm:spPr/>
      <dgm:t>
        <a:bodyPr/>
        <a:lstStyle/>
        <a:p>
          <a:endParaRPr lang="ru-RU"/>
        </a:p>
      </dgm:t>
    </dgm:pt>
    <dgm:pt modelId="{A74109A7-071D-4670-B31F-1532EAF8BDE0}" type="sibTrans" cxnId="{7B648DB2-18EC-4196-831B-BF1B8160102E}">
      <dgm:prSet/>
      <dgm:spPr/>
      <dgm:t>
        <a:bodyPr/>
        <a:lstStyle/>
        <a:p>
          <a:endParaRPr lang="ru-RU"/>
        </a:p>
      </dgm:t>
    </dgm:pt>
    <dgm:pt modelId="{A2930752-6D15-4710-B5BA-A15EBF7BAA41}">
      <dgm:prSet/>
      <dgm:spPr>
        <a:solidFill>
          <a:srgbClr val="92D050"/>
        </a:solidFill>
        <a:ln>
          <a:solidFill>
            <a:schemeClr val="bg1"/>
          </a:solidFill>
        </a:ln>
      </dgm:spPr>
      <dgm:t>
        <a:bodyPr/>
        <a:lstStyle/>
        <a:p>
          <a:r>
            <a:rPr lang="ru-RU" b="1" u="sng" dirty="0" smtClean="0">
              <a:solidFill>
                <a:srgbClr val="002060"/>
              </a:solidFill>
            </a:rPr>
            <a:t>Сделайте детей своими партнерами в их собственном воспитании</a:t>
          </a:r>
          <a:r>
            <a:rPr lang="ru-RU" b="1" dirty="0" smtClean="0">
              <a:solidFill>
                <a:srgbClr val="002060"/>
              </a:solidFill>
            </a:rPr>
            <a:t>. </a:t>
          </a:r>
          <a:endParaRPr lang="ru-RU" dirty="0" smtClean="0">
            <a:solidFill>
              <a:srgbClr val="002060"/>
            </a:solidFill>
          </a:endParaRPr>
        </a:p>
      </dgm:t>
    </dgm:pt>
    <dgm:pt modelId="{EF88AFFC-FE09-4788-8F71-5E69665BB4CF}" type="parTrans" cxnId="{935CCD61-D19A-44F1-9628-BC9E0CA85E6C}">
      <dgm:prSet/>
      <dgm:spPr/>
      <dgm:t>
        <a:bodyPr/>
        <a:lstStyle/>
        <a:p>
          <a:endParaRPr lang="ru-RU"/>
        </a:p>
      </dgm:t>
    </dgm:pt>
    <dgm:pt modelId="{8F1A4DFD-574E-4936-8DAE-07A2E989D2C7}" type="sibTrans" cxnId="{935CCD61-D19A-44F1-9628-BC9E0CA85E6C}">
      <dgm:prSet/>
      <dgm:spPr/>
      <dgm:t>
        <a:bodyPr/>
        <a:lstStyle/>
        <a:p>
          <a:endParaRPr lang="ru-RU"/>
        </a:p>
      </dgm:t>
    </dgm:pt>
    <dgm:pt modelId="{F4AD46A9-B08F-4C3E-9E1B-3ED4F2AECC9F}" type="pres">
      <dgm:prSet presAssocID="{A6E01C15-B5E6-4E8A-8C26-95FF3A5ECD86}" presName="outerComposite" presStyleCnt="0">
        <dgm:presLayoutVars>
          <dgm:chMax val="5"/>
          <dgm:dir/>
          <dgm:resizeHandles val="exact"/>
        </dgm:presLayoutVars>
      </dgm:prSet>
      <dgm:spPr/>
    </dgm:pt>
    <dgm:pt modelId="{AE81BD3E-8A13-4A95-91DE-6A83B10EC53D}" type="pres">
      <dgm:prSet presAssocID="{A6E01C15-B5E6-4E8A-8C26-95FF3A5ECD86}" presName="dummyMaxCanvas" presStyleCnt="0">
        <dgm:presLayoutVars/>
      </dgm:prSet>
      <dgm:spPr/>
    </dgm:pt>
    <dgm:pt modelId="{668EA24E-FE5B-46EC-85E1-854C6C97162A}" type="pres">
      <dgm:prSet presAssocID="{A6E01C15-B5E6-4E8A-8C26-95FF3A5ECD86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5C1AB-3807-44C7-869F-8A889BD7EFC5}" type="pres">
      <dgm:prSet presAssocID="{A6E01C15-B5E6-4E8A-8C26-95FF3A5ECD86}" presName="FiveNodes_2" presStyleLbl="node1" presStyleIdx="1" presStyleCnt="5">
        <dgm:presLayoutVars>
          <dgm:bulletEnabled val="1"/>
        </dgm:presLayoutVars>
      </dgm:prSet>
      <dgm:spPr/>
    </dgm:pt>
    <dgm:pt modelId="{CDFF6E7D-B98F-41FE-BF8A-9DCF57BC05CA}" type="pres">
      <dgm:prSet presAssocID="{A6E01C15-B5E6-4E8A-8C26-95FF3A5ECD86}" presName="FiveNodes_3" presStyleLbl="node1" presStyleIdx="2" presStyleCnt="5">
        <dgm:presLayoutVars>
          <dgm:bulletEnabled val="1"/>
        </dgm:presLayoutVars>
      </dgm:prSet>
      <dgm:spPr/>
    </dgm:pt>
    <dgm:pt modelId="{B1F9A586-9537-4703-950B-9862BCCEFE17}" type="pres">
      <dgm:prSet presAssocID="{A6E01C15-B5E6-4E8A-8C26-95FF3A5ECD86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E0F94-5EA6-4F8E-86EB-ECC0C792D869}" type="pres">
      <dgm:prSet presAssocID="{A6E01C15-B5E6-4E8A-8C26-95FF3A5ECD86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A5CAB-7146-4C2F-9223-226B35FD3708}" type="pres">
      <dgm:prSet presAssocID="{A6E01C15-B5E6-4E8A-8C26-95FF3A5ECD86}" presName="FiveConn_1-2" presStyleLbl="fgAccFollowNode1" presStyleIdx="0" presStyleCnt="4">
        <dgm:presLayoutVars>
          <dgm:bulletEnabled val="1"/>
        </dgm:presLayoutVars>
      </dgm:prSet>
      <dgm:spPr/>
    </dgm:pt>
    <dgm:pt modelId="{D2A7268A-E068-44AA-BA7C-F4E119C36771}" type="pres">
      <dgm:prSet presAssocID="{A6E01C15-B5E6-4E8A-8C26-95FF3A5ECD86}" presName="FiveConn_2-3" presStyleLbl="fgAccFollowNode1" presStyleIdx="1" presStyleCnt="4">
        <dgm:presLayoutVars>
          <dgm:bulletEnabled val="1"/>
        </dgm:presLayoutVars>
      </dgm:prSet>
      <dgm:spPr/>
    </dgm:pt>
    <dgm:pt modelId="{B94C6159-C269-48AE-8D84-8507AAB60048}" type="pres">
      <dgm:prSet presAssocID="{A6E01C15-B5E6-4E8A-8C26-95FF3A5ECD86}" presName="FiveConn_3-4" presStyleLbl="fgAccFollowNode1" presStyleIdx="2" presStyleCnt="4">
        <dgm:presLayoutVars>
          <dgm:bulletEnabled val="1"/>
        </dgm:presLayoutVars>
      </dgm:prSet>
      <dgm:spPr/>
    </dgm:pt>
    <dgm:pt modelId="{D43B22A3-6997-4721-B78A-F27CD04E5D90}" type="pres">
      <dgm:prSet presAssocID="{A6E01C15-B5E6-4E8A-8C26-95FF3A5ECD86}" presName="FiveConn_4-5" presStyleLbl="fgAccFollowNode1" presStyleIdx="3" presStyleCnt="4">
        <dgm:presLayoutVars>
          <dgm:bulletEnabled val="1"/>
        </dgm:presLayoutVars>
      </dgm:prSet>
      <dgm:spPr/>
    </dgm:pt>
    <dgm:pt modelId="{6D94598A-A9A9-4E5B-BAD7-8BBDD77A108C}" type="pres">
      <dgm:prSet presAssocID="{A6E01C15-B5E6-4E8A-8C26-95FF3A5ECD86}" presName="FiveNodes_1_text" presStyleLbl="node1" presStyleIdx="4" presStyleCnt="5">
        <dgm:presLayoutVars>
          <dgm:bulletEnabled val="1"/>
        </dgm:presLayoutVars>
      </dgm:prSet>
      <dgm:spPr/>
    </dgm:pt>
    <dgm:pt modelId="{D3F9CED3-B5FE-4B6E-AD68-CA60EE491194}" type="pres">
      <dgm:prSet presAssocID="{A6E01C15-B5E6-4E8A-8C26-95FF3A5ECD86}" presName="FiveNodes_2_text" presStyleLbl="node1" presStyleIdx="4" presStyleCnt="5">
        <dgm:presLayoutVars>
          <dgm:bulletEnabled val="1"/>
        </dgm:presLayoutVars>
      </dgm:prSet>
      <dgm:spPr/>
    </dgm:pt>
    <dgm:pt modelId="{CA9F9D01-D00D-46F5-BE99-4FDE71C98AF3}" type="pres">
      <dgm:prSet presAssocID="{A6E01C15-B5E6-4E8A-8C26-95FF3A5ECD86}" presName="FiveNodes_3_text" presStyleLbl="node1" presStyleIdx="4" presStyleCnt="5">
        <dgm:presLayoutVars>
          <dgm:bulletEnabled val="1"/>
        </dgm:presLayoutVars>
      </dgm:prSet>
      <dgm:spPr/>
    </dgm:pt>
    <dgm:pt modelId="{6113F703-2FE6-4767-8E7A-31D8CDE8B2AF}" type="pres">
      <dgm:prSet presAssocID="{A6E01C15-B5E6-4E8A-8C26-95FF3A5ECD86}" presName="FiveNodes_4_text" presStyleLbl="node1" presStyleIdx="4" presStyleCnt="5">
        <dgm:presLayoutVars>
          <dgm:bulletEnabled val="1"/>
        </dgm:presLayoutVars>
      </dgm:prSet>
      <dgm:spPr/>
    </dgm:pt>
    <dgm:pt modelId="{8B95B9F5-05F2-4346-B012-869ED849EE01}" type="pres">
      <dgm:prSet presAssocID="{A6E01C15-B5E6-4E8A-8C26-95FF3A5ECD86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A7641684-C4E8-42A1-9534-2CB29395A281}" srcId="{A6E01C15-B5E6-4E8A-8C26-95FF3A5ECD86}" destId="{34F8CF42-D917-4443-8BFE-2B5FFDD59952}" srcOrd="2" destOrd="0" parTransId="{E0020E84-67FA-4EB7-B601-0D1EC36EE5DB}" sibTransId="{879A3B48-E7C0-4665-AD6B-6D1124C9AC08}"/>
    <dgm:cxn modelId="{85BBA1E7-A2FA-4CB2-A89F-65EE1B36A78E}" type="presOf" srcId="{39CDC7C6-0092-4D63-A9D6-415F38AF8F29}" destId="{8B95B9F5-05F2-4346-B012-869ED849EE01}" srcOrd="1" destOrd="0" presId="urn:microsoft.com/office/officeart/2005/8/layout/vProcess5"/>
    <dgm:cxn modelId="{7FC15F41-4F8E-49A5-8B07-088BE93E9994}" srcId="{A6E01C15-B5E6-4E8A-8C26-95FF3A5ECD86}" destId="{5A7B52DF-CBA0-4771-A303-97F28DCB2BDF}" srcOrd="3" destOrd="0" parTransId="{251CC161-A7C4-4BAA-970F-5D4DB1DBF034}" sibTransId="{56902485-D839-41FE-8735-50AC67488836}"/>
    <dgm:cxn modelId="{C1BF55E2-EDC9-46B2-9878-1ECB997F0C3D}" type="presOf" srcId="{34F8CF42-D917-4443-8BFE-2B5FFDD59952}" destId="{CA9F9D01-D00D-46F5-BE99-4FDE71C98AF3}" srcOrd="1" destOrd="0" presId="urn:microsoft.com/office/officeart/2005/8/layout/vProcess5"/>
    <dgm:cxn modelId="{935CCD61-D19A-44F1-9628-BC9E0CA85E6C}" srcId="{A6E01C15-B5E6-4E8A-8C26-95FF3A5ECD86}" destId="{A2930752-6D15-4710-B5BA-A15EBF7BAA41}" srcOrd="0" destOrd="0" parTransId="{EF88AFFC-FE09-4788-8F71-5E69665BB4CF}" sibTransId="{8F1A4DFD-574E-4936-8DAE-07A2E989D2C7}"/>
    <dgm:cxn modelId="{1C8FE559-6421-4E40-9544-8F815E0C6F07}" srcId="{A6E01C15-B5E6-4E8A-8C26-95FF3A5ECD86}" destId="{39CDC7C6-0092-4D63-A9D6-415F38AF8F29}" srcOrd="4" destOrd="0" parTransId="{D2BE0C26-1630-4FD7-B8D4-57D28A1C2084}" sibTransId="{80FF6759-EE5E-4685-A761-770FE60D289C}"/>
    <dgm:cxn modelId="{2521DCAD-D4FD-48DE-87B6-CC671249BC7F}" type="presOf" srcId="{BF5C72C7-D590-4B96-884E-061916552191}" destId="{B9E5C1AB-3807-44C7-869F-8A889BD7EFC5}" srcOrd="0" destOrd="0" presId="urn:microsoft.com/office/officeart/2005/8/layout/vProcess5"/>
    <dgm:cxn modelId="{D2D13D2E-F990-437C-8D2D-62ECE26F8BA8}" type="presOf" srcId="{A6E01C15-B5E6-4E8A-8C26-95FF3A5ECD86}" destId="{F4AD46A9-B08F-4C3E-9E1B-3ED4F2AECC9F}" srcOrd="0" destOrd="0" presId="urn:microsoft.com/office/officeart/2005/8/layout/vProcess5"/>
    <dgm:cxn modelId="{3D011D3E-FD0E-4F29-BF4F-A42C15C8F1DC}" type="presOf" srcId="{8F1A4DFD-574E-4936-8DAE-07A2E989D2C7}" destId="{25FA5CAB-7146-4C2F-9223-226B35FD3708}" srcOrd="0" destOrd="0" presId="urn:microsoft.com/office/officeart/2005/8/layout/vProcess5"/>
    <dgm:cxn modelId="{B73498AC-0B75-43B2-8C02-1F8FBBC87C2A}" type="presOf" srcId="{A2930752-6D15-4710-B5BA-A15EBF7BAA41}" destId="{668EA24E-FE5B-46EC-85E1-854C6C97162A}" srcOrd="0" destOrd="0" presId="urn:microsoft.com/office/officeart/2005/8/layout/vProcess5"/>
    <dgm:cxn modelId="{7B648DB2-18EC-4196-831B-BF1B8160102E}" srcId="{A6E01C15-B5E6-4E8A-8C26-95FF3A5ECD86}" destId="{BF5C72C7-D590-4B96-884E-061916552191}" srcOrd="1" destOrd="0" parTransId="{D7342EF4-52C0-4807-A715-43143BD386C5}" sibTransId="{A74109A7-071D-4670-B31F-1532EAF8BDE0}"/>
    <dgm:cxn modelId="{9FE326AD-6478-4CBD-8774-B7026451728C}" type="presOf" srcId="{39CDC7C6-0092-4D63-A9D6-415F38AF8F29}" destId="{B28E0F94-5EA6-4F8E-86EB-ECC0C792D869}" srcOrd="0" destOrd="0" presId="urn:microsoft.com/office/officeart/2005/8/layout/vProcess5"/>
    <dgm:cxn modelId="{E1403D0E-0200-471E-A779-6B1E6810F24E}" type="presOf" srcId="{34F8CF42-D917-4443-8BFE-2B5FFDD59952}" destId="{CDFF6E7D-B98F-41FE-BF8A-9DCF57BC05CA}" srcOrd="0" destOrd="0" presId="urn:microsoft.com/office/officeart/2005/8/layout/vProcess5"/>
    <dgm:cxn modelId="{B75EB26F-43C5-4F1E-83E4-F1DA46534ED2}" type="presOf" srcId="{879A3B48-E7C0-4665-AD6B-6D1124C9AC08}" destId="{B94C6159-C269-48AE-8D84-8507AAB60048}" srcOrd="0" destOrd="0" presId="urn:microsoft.com/office/officeart/2005/8/layout/vProcess5"/>
    <dgm:cxn modelId="{6A0AFD0F-DDEC-44CE-A648-29719D1D871D}" type="presOf" srcId="{BF5C72C7-D590-4B96-884E-061916552191}" destId="{D3F9CED3-B5FE-4B6E-AD68-CA60EE491194}" srcOrd="1" destOrd="0" presId="urn:microsoft.com/office/officeart/2005/8/layout/vProcess5"/>
    <dgm:cxn modelId="{29EF59AE-7888-406F-8CF6-FFA5CAEFC9A7}" type="presOf" srcId="{A74109A7-071D-4670-B31F-1532EAF8BDE0}" destId="{D2A7268A-E068-44AA-BA7C-F4E119C36771}" srcOrd="0" destOrd="0" presId="urn:microsoft.com/office/officeart/2005/8/layout/vProcess5"/>
    <dgm:cxn modelId="{0A79B593-1B94-43A6-B0D3-F133790721F4}" type="presOf" srcId="{A2930752-6D15-4710-B5BA-A15EBF7BAA41}" destId="{6D94598A-A9A9-4E5B-BAD7-8BBDD77A108C}" srcOrd="1" destOrd="0" presId="urn:microsoft.com/office/officeart/2005/8/layout/vProcess5"/>
    <dgm:cxn modelId="{64B6D179-0D49-4CE7-B526-D36D6337BF34}" type="presOf" srcId="{5A7B52DF-CBA0-4771-A303-97F28DCB2BDF}" destId="{6113F703-2FE6-4767-8E7A-31D8CDE8B2AF}" srcOrd="1" destOrd="0" presId="urn:microsoft.com/office/officeart/2005/8/layout/vProcess5"/>
    <dgm:cxn modelId="{D0687125-4B90-48B8-893D-2E517E78DCA0}" type="presOf" srcId="{5A7B52DF-CBA0-4771-A303-97F28DCB2BDF}" destId="{B1F9A586-9537-4703-950B-9862BCCEFE17}" srcOrd="0" destOrd="0" presId="urn:microsoft.com/office/officeart/2005/8/layout/vProcess5"/>
    <dgm:cxn modelId="{0B1E2E45-B630-4AE8-B4B8-4B1B149BFE5E}" type="presOf" srcId="{56902485-D839-41FE-8735-50AC67488836}" destId="{D43B22A3-6997-4721-B78A-F27CD04E5D90}" srcOrd="0" destOrd="0" presId="urn:microsoft.com/office/officeart/2005/8/layout/vProcess5"/>
    <dgm:cxn modelId="{5956F901-A2A5-4B02-B9F2-339B1510694D}" type="presParOf" srcId="{F4AD46A9-B08F-4C3E-9E1B-3ED4F2AECC9F}" destId="{AE81BD3E-8A13-4A95-91DE-6A83B10EC53D}" srcOrd="0" destOrd="0" presId="urn:microsoft.com/office/officeart/2005/8/layout/vProcess5"/>
    <dgm:cxn modelId="{B156AE30-4DF9-47FB-9BEF-4D4DE1AEE568}" type="presParOf" srcId="{F4AD46A9-B08F-4C3E-9E1B-3ED4F2AECC9F}" destId="{668EA24E-FE5B-46EC-85E1-854C6C97162A}" srcOrd="1" destOrd="0" presId="urn:microsoft.com/office/officeart/2005/8/layout/vProcess5"/>
    <dgm:cxn modelId="{5FC95A29-1EF1-4096-8295-0F03D19AC5B0}" type="presParOf" srcId="{F4AD46A9-B08F-4C3E-9E1B-3ED4F2AECC9F}" destId="{B9E5C1AB-3807-44C7-869F-8A889BD7EFC5}" srcOrd="2" destOrd="0" presId="urn:microsoft.com/office/officeart/2005/8/layout/vProcess5"/>
    <dgm:cxn modelId="{6EFF7E63-7D58-4AAE-B2A5-A9BC980AF511}" type="presParOf" srcId="{F4AD46A9-B08F-4C3E-9E1B-3ED4F2AECC9F}" destId="{CDFF6E7D-B98F-41FE-BF8A-9DCF57BC05CA}" srcOrd="3" destOrd="0" presId="urn:microsoft.com/office/officeart/2005/8/layout/vProcess5"/>
    <dgm:cxn modelId="{71C827F0-B5AB-4A0C-9899-01B50701B56A}" type="presParOf" srcId="{F4AD46A9-B08F-4C3E-9E1B-3ED4F2AECC9F}" destId="{B1F9A586-9537-4703-950B-9862BCCEFE17}" srcOrd="4" destOrd="0" presId="urn:microsoft.com/office/officeart/2005/8/layout/vProcess5"/>
    <dgm:cxn modelId="{A690FC52-B976-496A-8065-CCC9B5DE236C}" type="presParOf" srcId="{F4AD46A9-B08F-4C3E-9E1B-3ED4F2AECC9F}" destId="{B28E0F94-5EA6-4F8E-86EB-ECC0C792D869}" srcOrd="5" destOrd="0" presId="urn:microsoft.com/office/officeart/2005/8/layout/vProcess5"/>
    <dgm:cxn modelId="{8F1E79BB-C10C-4CA5-97F5-FFABB0F19301}" type="presParOf" srcId="{F4AD46A9-B08F-4C3E-9E1B-3ED4F2AECC9F}" destId="{25FA5CAB-7146-4C2F-9223-226B35FD3708}" srcOrd="6" destOrd="0" presId="urn:microsoft.com/office/officeart/2005/8/layout/vProcess5"/>
    <dgm:cxn modelId="{E40E3A05-1E5D-445E-8DB2-4F8685A36B2B}" type="presParOf" srcId="{F4AD46A9-B08F-4C3E-9E1B-3ED4F2AECC9F}" destId="{D2A7268A-E068-44AA-BA7C-F4E119C36771}" srcOrd="7" destOrd="0" presId="urn:microsoft.com/office/officeart/2005/8/layout/vProcess5"/>
    <dgm:cxn modelId="{02370D40-8DF4-40E3-A4CD-5FF2B4876E79}" type="presParOf" srcId="{F4AD46A9-B08F-4C3E-9E1B-3ED4F2AECC9F}" destId="{B94C6159-C269-48AE-8D84-8507AAB60048}" srcOrd="8" destOrd="0" presId="urn:microsoft.com/office/officeart/2005/8/layout/vProcess5"/>
    <dgm:cxn modelId="{4747D7BB-5860-4889-9E5B-7AD2C5962720}" type="presParOf" srcId="{F4AD46A9-B08F-4C3E-9E1B-3ED4F2AECC9F}" destId="{D43B22A3-6997-4721-B78A-F27CD04E5D90}" srcOrd="9" destOrd="0" presId="urn:microsoft.com/office/officeart/2005/8/layout/vProcess5"/>
    <dgm:cxn modelId="{D02AD3A1-AF67-4DB5-9CDA-EBD9A9077CC0}" type="presParOf" srcId="{F4AD46A9-B08F-4C3E-9E1B-3ED4F2AECC9F}" destId="{6D94598A-A9A9-4E5B-BAD7-8BBDD77A108C}" srcOrd="10" destOrd="0" presId="urn:microsoft.com/office/officeart/2005/8/layout/vProcess5"/>
    <dgm:cxn modelId="{A1DA49CE-B256-42A0-B75D-57CAE61B49F9}" type="presParOf" srcId="{F4AD46A9-B08F-4C3E-9E1B-3ED4F2AECC9F}" destId="{D3F9CED3-B5FE-4B6E-AD68-CA60EE491194}" srcOrd="11" destOrd="0" presId="urn:microsoft.com/office/officeart/2005/8/layout/vProcess5"/>
    <dgm:cxn modelId="{C644F7B0-ACCF-4148-9A99-3DEAD7A5712A}" type="presParOf" srcId="{F4AD46A9-B08F-4C3E-9E1B-3ED4F2AECC9F}" destId="{CA9F9D01-D00D-46F5-BE99-4FDE71C98AF3}" srcOrd="12" destOrd="0" presId="urn:microsoft.com/office/officeart/2005/8/layout/vProcess5"/>
    <dgm:cxn modelId="{506278F8-6DAF-433B-BE01-898334A3C2AC}" type="presParOf" srcId="{F4AD46A9-B08F-4C3E-9E1B-3ED4F2AECC9F}" destId="{6113F703-2FE6-4767-8E7A-31D8CDE8B2AF}" srcOrd="13" destOrd="0" presId="urn:microsoft.com/office/officeart/2005/8/layout/vProcess5"/>
    <dgm:cxn modelId="{9DFAA324-1582-404A-9354-6287772D08FF}" type="presParOf" srcId="{F4AD46A9-B08F-4C3E-9E1B-3ED4F2AECC9F}" destId="{8B95B9F5-05F2-4346-B012-869ED849EE01}" srcOrd="14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3286147"/>
          </a:xfrm>
        </p:spPr>
        <p:txBody>
          <a:bodyPr>
            <a:normAutofit/>
          </a:bodyPr>
          <a:lstStyle/>
          <a:p>
            <a:r>
              <a:rPr lang="ru-RU" dirty="0" smtClean="0"/>
              <a:t>Прежде чем ругать ребенка, посмотрите на себя!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3429000"/>
            <a:ext cx="7429552" cy="2786082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Замкнутый </a:t>
            </a:r>
            <a:r>
              <a:rPr lang="ru-RU" i="1" dirty="0" smtClean="0"/>
              <a:t>круг проблемы состоит в том, что детское непослушание начинает досаждать, когда Вы сами уже разозлены и раздосадованы. </a:t>
            </a:r>
            <a:endParaRPr lang="ru-RU" i="1" dirty="0" smtClean="0"/>
          </a:p>
          <a:p>
            <a:endParaRPr lang="ru-RU" dirty="0" smtClean="0"/>
          </a:p>
          <a:p>
            <a:r>
              <a:rPr lang="ru-RU" i="1" dirty="0" smtClean="0"/>
              <a:t>Помним: ДЕТИ </a:t>
            </a:r>
            <a:r>
              <a:rPr lang="ru-RU" i="1" dirty="0" smtClean="0"/>
              <a:t>ВЕДУТ СЕБЯ ХОРОШО, ЕСЛИ </a:t>
            </a:r>
            <a:r>
              <a:rPr lang="ru-RU" i="1" dirty="0" smtClean="0"/>
              <a:t>МОГУТ и УМЕЮТ!</a:t>
            </a:r>
            <a:endParaRPr lang="ru-RU" dirty="0" smtClean="0"/>
          </a:p>
          <a:p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Пока </a:t>
            </a:r>
            <a:r>
              <a:rPr lang="ru-RU" sz="2800" dirty="0" smtClean="0">
                <a:solidFill>
                  <a:srgbClr val="0070C0"/>
                </a:solidFill>
              </a:rPr>
              <a:t>не сформируется волевая </a:t>
            </a:r>
            <a:r>
              <a:rPr lang="ru-RU" sz="2800" dirty="0" smtClean="0">
                <a:solidFill>
                  <a:srgbClr val="0070C0"/>
                </a:solidFill>
              </a:rPr>
              <a:t>сфера, ребенок </a:t>
            </a:r>
            <a:r>
              <a:rPr lang="ru-RU" sz="2800" dirty="0" smtClean="0">
                <a:solidFill>
                  <a:srgbClr val="0070C0"/>
                </a:solidFill>
              </a:rPr>
              <a:t>чаще следует своим «ХОЧУ», а не Вашим «ДОЛЖЕН</a:t>
            </a:r>
            <a:r>
              <a:rPr lang="ru-RU" sz="2800" dirty="0" smtClean="0">
                <a:solidFill>
                  <a:srgbClr val="0070C0"/>
                </a:solidFill>
              </a:rPr>
              <a:t>».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714488"/>
            <a:ext cx="7772400" cy="457203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НАЧИНАЕМ с СЕБЯ:</a:t>
            </a:r>
          </a:p>
          <a:p>
            <a:r>
              <a:rPr lang="ru-RU" sz="2900" dirty="0" smtClean="0"/>
              <a:t>Понимаете </a:t>
            </a:r>
            <a:r>
              <a:rPr lang="ru-RU" sz="2900" dirty="0" smtClean="0"/>
              <a:t>ли ВЫ причины поведения ребенка, его потребности, желания?</a:t>
            </a:r>
          </a:p>
          <a:p>
            <a:r>
              <a:rPr lang="ru-RU" sz="2900" dirty="0" smtClean="0"/>
              <a:t>Учитываете  </a:t>
            </a:r>
            <a:r>
              <a:rPr lang="ru-RU" sz="2900" dirty="0" smtClean="0"/>
              <a:t>ли состояние  ребенка? Может быть он </a:t>
            </a:r>
            <a:r>
              <a:rPr lang="ru-RU" sz="2900" dirty="0" smtClean="0"/>
              <a:t>устал? Может напуган?  Может </a:t>
            </a:r>
            <a:r>
              <a:rPr lang="ru-RU" sz="2900" dirty="0" smtClean="0"/>
              <a:t>быть </a:t>
            </a:r>
            <a:r>
              <a:rPr lang="ru-RU" sz="2900" dirty="0" smtClean="0"/>
              <a:t>не </a:t>
            </a:r>
            <a:r>
              <a:rPr lang="ru-RU" sz="2900" dirty="0" smtClean="0"/>
              <a:t>контролирует себя и не слышит Вас?</a:t>
            </a:r>
          </a:p>
          <a:p>
            <a:r>
              <a:rPr lang="ru-RU" sz="2900" dirty="0" smtClean="0"/>
              <a:t> Не сражаетесь ли Вы с физиологическими особенностями ребенка, разумны ли Ваши требования?</a:t>
            </a:r>
          </a:p>
          <a:p>
            <a:r>
              <a:rPr lang="ru-RU" sz="2900" dirty="0" smtClean="0"/>
              <a:t>Не </a:t>
            </a:r>
            <a:r>
              <a:rPr lang="ru-RU" sz="2900" dirty="0" smtClean="0"/>
              <a:t>перекладываете ли вы ответственность на ребенка за свою невнимательность, </a:t>
            </a:r>
            <a:r>
              <a:rPr lang="ru-RU" sz="2900" dirty="0" smtClean="0"/>
              <a:t>забывчивость, лень</a:t>
            </a:r>
            <a:r>
              <a:rPr lang="ru-RU" sz="2900" dirty="0" smtClean="0"/>
              <a:t>?</a:t>
            </a:r>
          </a:p>
          <a:p>
            <a:r>
              <a:rPr lang="ru-RU" sz="2900" dirty="0" smtClean="0"/>
              <a:t>Умеете </a:t>
            </a:r>
            <a:r>
              <a:rPr lang="ru-RU" sz="2900" dirty="0" smtClean="0"/>
              <a:t>ли Вы сами сотрудничать и договариваться, можете ли научить этому ребенка? Делаете Вы что—то, чтобы  ребенок Вас услышал?</a:t>
            </a:r>
          </a:p>
          <a:p>
            <a:r>
              <a:rPr lang="ru-RU" sz="2900" dirty="0" smtClean="0"/>
              <a:t>Не </a:t>
            </a:r>
            <a:r>
              <a:rPr lang="ru-RU" sz="2900" dirty="0" smtClean="0"/>
              <a:t>переоценивайте ли Вы представление ребенка об опасностях, его возможности предвидеть последствия своих </a:t>
            </a:r>
            <a:r>
              <a:rPr lang="ru-RU" sz="2900" dirty="0" smtClean="0"/>
              <a:t>действий?</a:t>
            </a:r>
          </a:p>
          <a:p>
            <a:r>
              <a:rPr lang="ru-RU" sz="2900" dirty="0" smtClean="0"/>
              <a:t>Не </a:t>
            </a:r>
            <a:r>
              <a:rPr lang="ru-RU" sz="2900" dirty="0" smtClean="0"/>
              <a:t>отрицаете ли Вы право ребенка на собственные желания ,интересы, побуждения</a:t>
            </a:r>
            <a:r>
              <a:rPr lang="ru-RU" sz="2900" dirty="0" smtClean="0"/>
              <a:t>?</a:t>
            </a:r>
            <a:r>
              <a:rPr lang="ru-RU" sz="29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УЧИМСЯ правильно разговаривать с ребенком.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14488"/>
          <a:ext cx="914400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85720" y="285728"/>
          <a:ext cx="8643998" cy="657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04"/>
          <a:ext cx="8258204" cy="5591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8572560" cy="5734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8572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ВАЖНО: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785794"/>
          <a:ext cx="8715436" cy="6072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262</Words>
  <PresentationFormat>Экран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Прежде чем ругать ребенка, посмотрите на себя! </vt:lpstr>
      <vt:lpstr>Пока не сформируется волевая сфера, ребенок чаще следует своим «ХОЧУ», а не Вашим «ДОЛЖЕН». </vt:lpstr>
      <vt:lpstr>УЧИМСЯ правильно разговаривать с ребенком.</vt:lpstr>
      <vt:lpstr>Слайд 4</vt:lpstr>
      <vt:lpstr>Слайд 5</vt:lpstr>
      <vt:lpstr>Слайд 6</vt:lpstr>
      <vt:lpstr>ВАЖНО: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Прежде чем ругать непослушного ребенка, посмотрите на себя! </dc:title>
  <cp:lastModifiedBy>1</cp:lastModifiedBy>
  <cp:revision>12</cp:revision>
  <dcterms:modified xsi:type="dcterms:W3CDTF">2020-04-16T11:35:56Z</dcterms:modified>
</cp:coreProperties>
</file>